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0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tif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HH-1218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24744"/>
            <a:ext cx="5130668" cy="5733256"/>
          </a:xfrm>
          <a:prstGeom prst="rect">
            <a:avLst/>
          </a:prstGeom>
          <a:noFill/>
        </p:spPr>
      </p:pic>
      <p:sp>
        <p:nvSpPr>
          <p:cNvPr id="16" name="文本框 66"/>
          <p:cNvSpPr txBox="1">
            <a:spLocks noChangeArrowheads="1"/>
          </p:cNvSpPr>
          <p:nvPr/>
        </p:nvSpPr>
        <p:spPr bwMode="auto">
          <a:xfrm>
            <a:off x="5327171" y="689601"/>
            <a:ext cx="221554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299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116</a:t>
            </a: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5318138" y="4255928"/>
            <a:ext cx="23765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锅身直径：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300mm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440x170x345mm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控制方式：旋钮控制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66"/>
          <p:cNvSpPr txBox="1">
            <a:spLocks noChangeArrowheads="1"/>
          </p:cNvSpPr>
          <p:nvPr/>
        </p:nvSpPr>
        <p:spPr bwMode="auto">
          <a:xfrm>
            <a:off x="5327171" y="1268760"/>
            <a:ext cx="317773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优质全铝锅身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传热迅速、精准温控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强化玻璃锅盖 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多功能料理调节开关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干烧自动断电保护 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防烫耐高温手柄和盖珠      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66"/>
          <p:cNvSpPr txBox="1">
            <a:spLocks noChangeArrowheads="1"/>
          </p:cNvSpPr>
          <p:nvPr/>
        </p:nvSpPr>
        <p:spPr bwMode="auto">
          <a:xfrm>
            <a:off x="5327170" y="332656"/>
            <a:ext cx="38168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威尔 多功能料理锅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HE-WP1500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pic>
        <p:nvPicPr>
          <p:cNvPr id="22" name="图片 21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4862" y="1412776"/>
            <a:ext cx="2025264" cy="467219"/>
          </a:xfrm>
          <a:prstGeom prst="rect">
            <a:avLst/>
          </a:prstGeom>
        </p:spPr>
      </p:pic>
      <p:sp>
        <p:nvSpPr>
          <p:cNvPr id="23" name="等腰三角形 22"/>
          <p:cNvSpPr/>
          <p:nvPr/>
        </p:nvSpPr>
        <p:spPr bwMode="auto">
          <a:xfrm rot="5400000">
            <a:off x="-432482" y="5850483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文本框 66"/>
          <p:cNvSpPr txBox="1">
            <a:spLocks noChangeArrowheads="1"/>
          </p:cNvSpPr>
          <p:nvPr/>
        </p:nvSpPr>
        <p:spPr bwMode="auto">
          <a:xfrm>
            <a:off x="-102673" y="5861001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09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3" name="Picture 3" descr="D:\朱琳云\2017年PPT\新品二维码\新品二维码\JOHN BOSS\电器\HE-WP1500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14882" y="2144197"/>
            <a:ext cx="810105" cy="902875"/>
          </a:xfrm>
          <a:prstGeom prst="rect">
            <a:avLst/>
          </a:prstGeom>
          <a:noFill/>
        </p:spPr>
      </p:pic>
      <p:pic>
        <p:nvPicPr>
          <p:cNvPr id="5124" name="Picture 4" descr="F:\宝客-产品摄影\拍摄产品抠图\JOHN BOSS厨具新品\电火锅 HE-WP1500 抠图高清文件\IMG_1215.TIF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92390" y="3197694"/>
            <a:ext cx="918222" cy="1023258"/>
          </a:xfrm>
          <a:prstGeom prst="rect">
            <a:avLst/>
          </a:prstGeom>
          <a:noFill/>
        </p:spPr>
      </p:pic>
      <p:pic>
        <p:nvPicPr>
          <p:cNvPr id="5125" name="Picture 5" descr="F:\宝客-产品摄影\拍摄产品抠图\JOHN BOSS厨具新品\电火锅 HE-WP1500 抠图高清文件\IMG_1204.TIF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20156" y="3197694"/>
            <a:ext cx="918222" cy="1023258"/>
          </a:xfrm>
          <a:prstGeom prst="rect">
            <a:avLst/>
          </a:prstGeom>
          <a:noFill/>
        </p:spPr>
      </p:pic>
      <p:pic>
        <p:nvPicPr>
          <p:cNvPr id="5128" name="Picture 8" descr="F:\宝客-产品摄影\拍摄产品抠图\JOHN BOSS厨具新品\电火锅 HE-WP1500 抠图高清文件\IMG_1209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64625" y="3197694"/>
            <a:ext cx="918222" cy="1023258"/>
          </a:xfrm>
          <a:prstGeom prst="rect">
            <a:avLst/>
          </a:prstGeom>
          <a:noFill/>
        </p:spPr>
      </p:pic>
      <p:pic>
        <p:nvPicPr>
          <p:cNvPr id="5129" name="Picture 9" descr="F:\宝客-产品摄影\拍摄产品抠图\JOHN BOSS厨具新品\电火锅 HE-WP1500 抠图高清文件\IMG_1200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136859" y="3197694"/>
            <a:ext cx="918222" cy="1023258"/>
          </a:xfrm>
          <a:prstGeom prst="rect">
            <a:avLst/>
          </a:prstGeom>
          <a:noFill/>
        </p:spPr>
      </p:pic>
      <p:pic>
        <p:nvPicPr>
          <p:cNvPr id="5131" name="Picture 11" descr="F:\宝客-产品摄影\包装\HE-WP1500\1500X1500斜侧面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7056599" y="4676866"/>
            <a:ext cx="1755228" cy="19562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335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5304</TotalTime>
  <Words>82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1386</cp:revision>
  <dcterms:created xsi:type="dcterms:W3CDTF">2016-12-01T07:26:00Z</dcterms:created>
  <dcterms:modified xsi:type="dcterms:W3CDTF">2018-02-28T09:36:21Z</dcterms:modified>
</cp:coreProperties>
</file>