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1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182C5-4EEE-4A1F-BE4E-3766A5097F5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93-94碧然德-04.jpg"/>
          <p:cNvPicPr>
            <a:picLocks noChangeAspect="1" noChangeArrowheads="1"/>
          </p:cNvPicPr>
          <p:nvPr/>
        </p:nvPicPr>
        <p:blipFill>
          <a:blip r:embed="rId3"/>
          <a:srcRect l="20513" t="14052" r="11263" b="9683"/>
          <a:stretch>
            <a:fillRect/>
          </a:stretch>
        </p:blipFill>
        <p:spPr bwMode="auto">
          <a:xfrm>
            <a:off x="0" y="0"/>
            <a:ext cx="5214942" cy="6858000"/>
          </a:xfrm>
          <a:prstGeom prst="rect">
            <a:avLst/>
          </a:prstGeom>
          <a:noFill/>
        </p:spPr>
      </p:pic>
      <p:pic>
        <p:nvPicPr>
          <p:cNvPr id="2" name="图片 1" descr="未标题-8-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845" y="-208280"/>
            <a:ext cx="1875155" cy="1988185"/>
          </a:xfrm>
          <a:prstGeom prst="rect">
            <a:avLst/>
          </a:prstGeom>
        </p:spPr>
      </p:pic>
      <p:pic>
        <p:nvPicPr>
          <p:cNvPr id="4" name="图片 3" descr="未标题-8-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08345"/>
            <a:ext cx="3428365" cy="104965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428596" y="357166"/>
            <a:ext cx="259083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1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Aluna 3.5L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碧然德摩登系列滤水壶</a:t>
            </a:r>
          </a:p>
        </p:txBody>
      </p:sp>
      <p:sp>
        <p:nvSpPr>
          <p:cNvPr id="23" name="矩形 22"/>
          <p:cNvSpPr/>
          <p:nvPr/>
        </p:nvSpPr>
        <p:spPr>
          <a:xfrm>
            <a:off x="6000760" y="2814151"/>
            <a:ext cx="2857520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Aluna-XL-3.5L-B-GB-2</a:t>
            </a:r>
          </a:p>
          <a:p>
            <a:pPr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碧然德摩登滤水壶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3.5L 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蓝 双芯装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市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场参考价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 329.00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批发价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137.00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彩盒尺寸：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 26.7×15.4×27.7cm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材       质：漏斗：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SAN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                 壶盖：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ABS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滤芯的过滤材料：无钠离子树脂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天然椰壳活性炭     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滤芯外壳：食品级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PP 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装箱明细：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4pcs/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箱</a:t>
            </a:r>
          </a:p>
          <a:p>
            <a:pPr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自动出水口，出水精准流畅。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摩登手柄设计，易于把握。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BRITA MEMO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：备有电子滤芯更换提醒器。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3.5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升大容量设计，适合家庭与办公室使用。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2.4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升流线型设计，可放置冰箱门内侧。</a:t>
            </a:r>
          </a:p>
        </p:txBody>
      </p:sp>
      <p:pic>
        <p:nvPicPr>
          <p:cNvPr id="24" name="图片 23" descr="滤芯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00760" y="1500174"/>
            <a:ext cx="1227102" cy="1283968"/>
          </a:xfrm>
          <a:prstGeom prst="rect">
            <a:avLst/>
          </a:prstGeom>
        </p:spPr>
      </p:pic>
      <p:pic>
        <p:nvPicPr>
          <p:cNvPr id="8" name="图片 7" descr="滤芯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86578" y="1643050"/>
            <a:ext cx="1227102" cy="128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1290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4908</TotalTime>
  <Words>124</Words>
  <Application>Microsoft Office PowerPoint</Application>
  <PresentationFormat>全屏显示(4:3)</PresentationFormat>
  <Paragraphs>21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549</cp:revision>
  <dcterms:created xsi:type="dcterms:W3CDTF">2016-12-01T07:26:00Z</dcterms:created>
  <dcterms:modified xsi:type="dcterms:W3CDTF">2018-02-09T08:17:50Z</dcterms:modified>
</cp:coreProperties>
</file>