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0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F:\宝客-产品摄影\HE-WE1800\新款\宝客0807123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303600"/>
            <a:ext cx="5131238" cy="5554400"/>
          </a:xfrm>
          <a:prstGeom prst="rect">
            <a:avLst/>
          </a:prstGeom>
          <a:noFill/>
        </p:spPr>
      </p:pic>
      <p:sp>
        <p:nvSpPr>
          <p:cNvPr id="16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21554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238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81</a:t>
            </a:r>
          </a:p>
        </p:txBody>
      </p:sp>
      <p:sp>
        <p:nvSpPr>
          <p:cNvPr id="18" name="文本框 66"/>
          <p:cNvSpPr txBox="1">
            <a:spLocks noChangeArrowheads="1"/>
          </p:cNvSpPr>
          <p:nvPr/>
        </p:nvSpPr>
        <p:spPr bwMode="auto">
          <a:xfrm>
            <a:off x="5318138" y="4255928"/>
            <a:ext cx="237657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1.5L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215x160x230mm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1.21kg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控制方式：按钮控制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66"/>
          <p:cNvSpPr txBox="1">
            <a:spLocks noChangeArrowheads="1"/>
          </p:cNvSpPr>
          <p:nvPr/>
        </p:nvSpPr>
        <p:spPr bwMode="auto">
          <a:xfrm>
            <a:off x="5327171" y="1303600"/>
            <a:ext cx="317773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安全防烫外壳、食品级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不锈钢内胆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精准温控、防干烧保护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¤360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度旋转底座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通过中国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3C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强制认证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66"/>
          <p:cNvSpPr txBox="1">
            <a:spLocks noChangeArrowheads="1"/>
          </p:cNvSpPr>
          <p:nvPr/>
        </p:nvSpPr>
        <p:spPr bwMode="auto">
          <a:xfrm>
            <a:off x="5327170" y="332656"/>
            <a:ext cx="3727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威尔 防烫电热水壶 </a:t>
            </a: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HE-WE1800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22" name="图片 21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27384" y="1628800"/>
            <a:ext cx="2025264" cy="452644"/>
          </a:xfrm>
          <a:prstGeom prst="rect">
            <a:avLst/>
          </a:prstGeom>
        </p:spPr>
      </p:pic>
      <p:sp>
        <p:nvSpPr>
          <p:cNvPr id="23" name="等腰三角形 22"/>
          <p:cNvSpPr/>
          <p:nvPr/>
        </p:nvSpPr>
        <p:spPr bwMode="auto">
          <a:xfrm rot="5400000">
            <a:off x="-432482" y="5850483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文本框 66"/>
          <p:cNvSpPr txBox="1">
            <a:spLocks noChangeArrowheads="1"/>
          </p:cNvSpPr>
          <p:nvPr/>
        </p:nvSpPr>
        <p:spPr bwMode="auto">
          <a:xfrm>
            <a:off x="-102673" y="5861001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75" name="Picture 3" descr="D:\朱琳云\2017年PPT\新品二维码\新品二维码\JOHN BOSS\电器\HE-WE1800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7384" y="2258772"/>
            <a:ext cx="810105" cy="874709"/>
          </a:xfrm>
          <a:prstGeom prst="rect">
            <a:avLst/>
          </a:prstGeom>
          <a:noFill/>
        </p:spPr>
      </p:pic>
      <p:pic>
        <p:nvPicPr>
          <p:cNvPr id="2051" name="Picture 3" descr="F:\宝客-产品摄影\HE-WE1800\新款\电水壶包装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516468" y="4780643"/>
            <a:ext cx="2420824" cy="2077356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286089" y="3157608"/>
            <a:ext cx="3768992" cy="99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573817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5304</TotalTime>
  <Words>79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1388</cp:revision>
  <dcterms:created xsi:type="dcterms:W3CDTF">2016-12-01T07:26:00Z</dcterms:created>
  <dcterms:modified xsi:type="dcterms:W3CDTF">2018-02-28T09:37:03Z</dcterms:modified>
</cp:coreProperties>
</file>