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135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163043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烤盘直径：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415x150x335mm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全能烹饪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上盖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度展开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自动精准温控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大尺寸烤盘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上下独立加热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37278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威尔 悬浮式电饼铛 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HE-WB1500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82" y="1558276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7" name="Picture 3" descr="F:\宝客-产品摄影\拍摄产品抠图\JOHN BOSS厨具新品\电饼铛源文件 HE-WB1500\IMG_9985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085624"/>
            <a:ext cx="918120" cy="991447"/>
          </a:xfrm>
          <a:prstGeom prst="rect">
            <a:avLst/>
          </a:prstGeom>
          <a:noFill/>
        </p:spPr>
      </p:pic>
      <p:pic>
        <p:nvPicPr>
          <p:cNvPr id="6148" name="Picture 4" descr="F:\宝客-产品摄影\拍摄产品抠图\JOHN BOSS厨具新品\电饼铛源文件 HE-WB1500\IMG_9968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459" y="3085668"/>
            <a:ext cx="918120" cy="991336"/>
          </a:xfrm>
          <a:prstGeom prst="rect">
            <a:avLst/>
          </a:prstGeom>
          <a:noFill/>
        </p:spPr>
      </p:pic>
      <p:pic>
        <p:nvPicPr>
          <p:cNvPr id="6149" name="Picture 5" descr="F:\宝客-产品摄影\拍摄产品抠图\JOHN BOSS厨具新品\电饼铛源文件 HE-WB1500\IMG_9969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258" y="3085668"/>
            <a:ext cx="918120" cy="991336"/>
          </a:xfrm>
          <a:prstGeom prst="rect">
            <a:avLst/>
          </a:prstGeom>
          <a:noFill/>
        </p:spPr>
      </p:pic>
      <p:pic>
        <p:nvPicPr>
          <p:cNvPr id="6150" name="Picture 6" descr="F:\宝客-产品摄影\拍摄产品抠图\JOHN BOSS厨具新品\电饼铛源文件 HE-WB1500\IMG_9972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59" y="3085624"/>
            <a:ext cx="918120" cy="991447"/>
          </a:xfrm>
          <a:prstGeom prst="rect">
            <a:avLst/>
          </a:prstGeom>
          <a:noFill/>
        </p:spPr>
      </p:pic>
      <p:pic>
        <p:nvPicPr>
          <p:cNvPr id="6151" name="Picture 7" descr="F:\宝客-产品摄影\拍摄产品抠图\JOHN BOSS厨具新品\电饼铛源文件 HE-WB1500\电饼铛包装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376041" y="4624516"/>
            <a:ext cx="3057132" cy="2332556"/>
          </a:xfrm>
          <a:prstGeom prst="rect">
            <a:avLst/>
          </a:prstGeom>
          <a:noFill/>
        </p:spPr>
      </p:pic>
      <p:pic>
        <p:nvPicPr>
          <p:cNvPr id="4099" name="Picture 3" descr="D:\朱琳云\2017年PPT\新品二维码\新品二维码\JOHN BOSS\电器\HE-WB1500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14882" y="2054468"/>
            <a:ext cx="810105" cy="874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0841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70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1390</cp:revision>
  <dcterms:created xsi:type="dcterms:W3CDTF">2016-12-01T07:26:00Z</dcterms:created>
  <dcterms:modified xsi:type="dcterms:W3CDTF">2018-02-28T09:38:00Z</dcterms:modified>
</cp:coreProperties>
</file>