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303600"/>
            <a:ext cx="5130668" cy="5554399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556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139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1576422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403x280x250mm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2.99kg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控制方式：旋转控制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1"/>
            <a:ext cx="3177735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12L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精巧容量，双管上下发热 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聚能腔体，广域宽频控温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定时精准控时，防爆可视玻璃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美味鲜香，更多烤味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黄金空间比例，烧烤更均匀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0" y="332656"/>
            <a:ext cx="3673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威利 电烤箱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HE-WK900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69983" y="1484784"/>
            <a:ext cx="2025264" cy="452644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171" name="Picture 3" descr="D:\朱琳云\2017年PPT\新品二维码\新品二维码\JOHN BOSS\电器\HE-WK90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69983" y="2065348"/>
            <a:ext cx="810105" cy="874708"/>
          </a:xfrm>
          <a:prstGeom prst="rect">
            <a:avLst/>
          </a:prstGeom>
          <a:noFill/>
        </p:spPr>
      </p:pic>
      <p:pic>
        <p:nvPicPr>
          <p:cNvPr id="7172" name="Picture 4" descr="F:\宝客-产品摄影\HE-WK900\IMG_8834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92390" y="3085600"/>
            <a:ext cx="918222" cy="991336"/>
          </a:xfrm>
          <a:prstGeom prst="rect">
            <a:avLst/>
          </a:prstGeom>
          <a:noFill/>
        </p:spPr>
      </p:pic>
      <p:pic>
        <p:nvPicPr>
          <p:cNvPr id="7173" name="Picture 5" descr="F:\宝客-产品摄影\HE-WK900\IMG_8835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164625" y="3085600"/>
            <a:ext cx="918222" cy="991336"/>
          </a:xfrm>
          <a:prstGeom prst="rect">
            <a:avLst/>
          </a:prstGeom>
          <a:noFill/>
        </p:spPr>
      </p:pic>
      <p:pic>
        <p:nvPicPr>
          <p:cNvPr id="7174" name="Picture 6" descr="F:\宝客-产品摄影\HE-WK900\IMG_8836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20156" y="3085600"/>
            <a:ext cx="918222" cy="991336"/>
          </a:xfrm>
          <a:prstGeom prst="rect">
            <a:avLst/>
          </a:prstGeom>
          <a:noFill/>
        </p:spPr>
      </p:pic>
      <p:pic>
        <p:nvPicPr>
          <p:cNvPr id="7175" name="Picture 7" descr="F:\宝客-产品摄影\HE-WK900\IMG_8832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36859" y="3085600"/>
            <a:ext cx="918222" cy="991336"/>
          </a:xfrm>
          <a:prstGeom prst="rect">
            <a:avLst/>
          </a:prstGeom>
          <a:noFill/>
        </p:spPr>
      </p:pic>
      <p:pic>
        <p:nvPicPr>
          <p:cNvPr id="7176" name="Picture 8" descr="F:\宝客-产品摄影\包装\HE-WK900\1500X1500斜侧面.png"/>
          <p:cNvPicPr>
            <a:picLocks noChangeAspect="1" noChangeArrowheads="1"/>
          </p:cNvPicPr>
          <p:nvPr/>
        </p:nvPicPr>
        <p:blipFill>
          <a:blip r:embed="rId9" cstate="screen">
            <a:lum bright="5000"/>
          </a:blip>
          <a:srcRect/>
          <a:stretch>
            <a:fillRect/>
          </a:stretch>
        </p:blipFill>
        <p:spPr bwMode="auto">
          <a:xfrm>
            <a:off x="6948783" y="4669436"/>
            <a:ext cx="2052285" cy="22159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5984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</TotalTime>
  <Words>90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1394</cp:revision>
  <dcterms:created xsi:type="dcterms:W3CDTF">2016-12-01T07:26:00Z</dcterms:created>
  <dcterms:modified xsi:type="dcterms:W3CDTF">2018-02-28T09:39:10Z</dcterms:modified>
</cp:coreProperties>
</file>