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F:\宝客-产品摄影\HE-I18\0727宝客0187.jpg"/>
          <p:cNvPicPr>
            <a:picLocks noChangeAspect="1" noChangeArrowheads="1"/>
          </p:cNvPicPr>
          <p:nvPr/>
        </p:nvPicPr>
        <p:blipFill>
          <a:blip r:embed="rId2" cstate="screen">
            <a:lum bright="5000"/>
          </a:blip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380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113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308x184x190mm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1"/>
            <a:ext cx="317773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简单操作，快速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档调温，美味随心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发热更均匀，营养更美味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2863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智趣 多士炉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HE-I18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05082" y="1373164"/>
            <a:ext cx="2025264" cy="461351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81" name="Picture 9" descr="F:\宝客-产品摄影\HE-I18\20161215-9P7A5720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20156" y="2850506"/>
            <a:ext cx="918222" cy="1010406"/>
          </a:xfrm>
          <a:prstGeom prst="rect">
            <a:avLst/>
          </a:prstGeom>
          <a:noFill/>
        </p:spPr>
      </p:pic>
      <p:pic>
        <p:nvPicPr>
          <p:cNvPr id="3082" name="Picture 10" descr="F:\宝客-产品摄影\HE-I18\20161215-9P7A5724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424" y="2850506"/>
            <a:ext cx="918120" cy="1010406"/>
          </a:xfrm>
          <a:prstGeom prst="rect">
            <a:avLst/>
          </a:prstGeom>
          <a:noFill/>
        </p:spPr>
      </p:pic>
      <p:pic>
        <p:nvPicPr>
          <p:cNvPr id="3083" name="Picture 11" descr="F:\宝客-产品摄影\HE-I18\20161215-9P7A572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590" y="2850506"/>
            <a:ext cx="918222" cy="1010406"/>
          </a:xfrm>
          <a:prstGeom prst="rect">
            <a:avLst/>
          </a:prstGeom>
          <a:noFill/>
        </p:spPr>
      </p:pic>
      <p:pic>
        <p:nvPicPr>
          <p:cNvPr id="3084" name="Picture 12" descr="F:\宝客-产品摄影\HE-I18\宝客07.22378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2850506"/>
            <a:ext cx="918222" cy="1010406"/>
          </a:xfrm>
          <a:prstGeom prst="rect">
            <a:avLst/>
          </a:prstGeom>
          <a:noFill/>
        </p:spPr>
      </p:pic>
      <p:pic>
        <p:nvPicPr>
          <p:cNvPr id="1026" name="Picture 2" descr="F:\宝客-产品摄影\HE-I18\07244263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678508" y="4593526"/>
            <a:ext cx="2268547" cy="1859810"/>
          </a:xfrm>
          <a:prstGeom prst="rect">
            <a:avLst/>
          </a:prstGeom>
          <a:noFill/>
        </p:spPr>
      </p:pic>
      <p:pic>
        <p:nvPicPr>
          <p:cNvPr id="2" name="Picture 2" descr="D:\朱琳云\2017年PPT\0829主推产品二维码\HE-I1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983" y="2204864"/>
            <a:ext cx="810105" cy="891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5392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70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1396</cp:revision>
  <dcterms:created xsi:type="dcterms:W3CDTF">2016-12-01T07:26:00Z</dcterms:created>
  <dcterms:modified xsi:type="dcterms:W3CDTF">2018-02-28T09:39:54Z</dcterms:modified>
</cp:coreProperties>
</file>