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03600"/>
            <a:ext cx="5130668" cy="5554400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145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327936"/>
            <a:ext cx="179247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220x205x354mm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控制方式：旋转控制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0"/>
            <a:ext cx="3177735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两档速度可调，强劲动力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大功率，精粹更细腻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更耐用，加固型刀座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快速清洗无残留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良好的密封结构，保证营养不外流</a:t>
            </a: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0" y="332656"/>
            <a:ext cx="3816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威利 多功能搅拌机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HE-WZ400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69983" y="1484784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179" name="Picture 11" descr="D:\朱琳云\2017年PPT\新品二维码\新品二维码\JOHN BOSS\电器\HE-WZ40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69983" y="2065347"/>
            <a:ext cx="810105" cy="874709"/>
          </a:xfrm>
          <a:prstGeom prst="rect">
            <a:avLst/>
          </a:prstGeom>
          <a:noFill/>
        </p:spPr>
      </p:pic>
      <p:pic>
        <p:nvPicPr>
          <p:cNvPr id="7180" name="Picture 12" descr="F:\宝客-产品摄影\HE-WZ400\宝客7.10194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459" y="3157632"/>
            <a:ext cx="918120" cy="991447"/>
          </a:xfrm>
          <a:prstGeom prst="rect">
            <a:avLst/>
          </a:prstGeom>
          <a:noFill/>
        </p:spPr>
      </p:pic>
      <p:pic>
        <p:nvPicPr>
          <p:cNvPr id="7181" name="Picture 13" descr="F:\宝客-产品摄影\HE-WZ400\宝客7.10194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3157676"/>
            <a:ext cx="918222" cy="991336"/>
          </a:xfrm>
          <a:prstGeom prst="rect">
            <a:avLst/>
          </a:prstGeom>
          <a:noFill/>
        </p:spPr>
      </p:pic>
      <p:pic>
        <p:nvPicPr>
          <p:cNvPr id="7182" name="Picture 14" descr="F:\宝客-产品摄影\HE-WZ400\宝客7.101950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20156" y="3157676"/>
            <a:ext cx="918222" cy="991336"/>
          </a:xfrm>
          <a:prstGeom prst="rect">
            <a:avLst/>
          </a:prstGeom>
          <a:noFill/>
        </p:spPr>
      </p:pic>
      <p:pic>
        <p:nvPicPr>
          <p:cNvPr id="7183" name="Picture 15" descr="F:\宝客-产品摄影\HE-WZ400\宝客7.101937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64659" y="3157632"/>
            <a:ext cx="918120" cy="991447"/>
          </a:xfrm>
          <a:prstGeom prst="rect">
            <a:avLst/>
          </a:prstGeom>
          <a:noFill/>
        </p:spPr>
      </p:pic>
      <p:pic>
        <p:nvPicPr>
          <p:cNvPr id="1027" name="Picture 3" descr="F:\宝客-产品摄影\包装\HE-WZ400\1500X1500斜侧面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164625" y="4847694"/>
            <a:ext cx="1620211" cy="1749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94678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5308</TotalTime>
  <Words>82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1398</cp:revision>
  <dcterms:created xsi:type="dcterms:W3CDTF">2016-12-01T07:26:00Z</dcterms:created>
  <dcterms:modified xsi:type="dcterms:W3CDTF">2018-02-28T09:40:23Z</dcterms:modified>
</cp:coreProperties>
</file>