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0668" cy="5554400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680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145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       格：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层烘抖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268x265x223mm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五层大容量，一次可烘干更多食材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进口复合环保材料，健康环保，不易变形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美食无添加，尽享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DIY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折叠式烘干室设计，更节省空间</a:t>
            </a: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1" y="332656"/>
            <a:ext cx="2863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智趣 干果机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HE-IG230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54087" y="1118599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2" name="Picture 4" descr="D:\朱琳云\2017年PPT\新品二维码\新品二维码\JOHN BOSS\电器\HE-IG23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7518" y="1741674"/>
            <a:ext cx="810105" cy="874709"/>
          </a:xfrm>
          <a:prstGeom prst="rect">
            <a:avLst/>
          </a:prstGeom>
          <a:noFill/>
        </p:spPr>
      </p:pic>
      <p:pic>
        <p:nvPicPr>
          <p:cNvPr id="2053" name="Picture 5" descr="F:\宝客-产品摄影\HE-IG230\_MG_0395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390" y="3013592"/>
            <a:ext cx="918222" cy="991336"/>
          </a:xfrm>
          <a:prstGeom prst="rect">
            <a:avLst/>
          </a:prstGeom>
          <a:noFill/>
        </p:spPr>
      </p:pic>
      <p:pic>
        <p:nvPicPr>
          <p:cNvPr id="2054" name="Picture 6" descr="F:\宝客-产品摄影\HE-IG230\_MG_039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013592"/>
            <a:ext cx="918222" cy="991336"/>
          </a:xfrm>
          <a:prstGeom prst="rect">
            <a:avLst/>
          </a:prstGeom>
          <a:noFill/>
        </p:spPr>
      </p:pic>
      <p:pic>
        <p:nvPicPr>
          <p:cNvPr id="2055" name="Picture 7" descr="F:\宝客-产品摄影\HE-IG230\_MG_0397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25" y="3013592"/>
            <a:ext cx="918222" cy="991336"/>
          </a:xfrm>
          <a:prstGeom prst="rect">
            <a:avLst/>
          </a:prstGeom>
          <a:noFill/>
        </p:spPr>
      </p:pic>
      <p:pic>
        <p:nvPicPr>
          <p:cNvPr id="2056" name="Picture 8" descr="F:\宝客-产品摄影\HE-IG230\_MG_0398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3013592"/>
            <a:ext cx="918222" cy="991336"/>
          </a:xfrm>
          <a:prstGeom prst="rect">
            <a:avLst/>
          </a:prstGeom>
          <a:noFill/>
        </p:spPr>
      </p:pic>
      <p:pic>
        <p:nvPicPr>
          <p:cNvPr id="2057" name="Picture 9" descr="F:\宝客-产品摄影\包装\HE-IG230\1500X1500斜侧面.png"/>
          <p:cNvPicPr>
            <a:picLocks noChangeAspect="1" noChangeArrowheads="1"/>
          </p:cNvPicPr>
          <p:nvPr/>
        </p:nvPicPr>
        <p:blipFill>
          <a:blip r:embed="rId9" cstate="screen">
            <a:lum bright="-10000" contrast="-10000"/>
          </a:blip>
          <a:srcRect/>
          <a:stretch>
            <a:fillRect/>
          </a:stretch>
        </p:blipFill>
        <p:spPr bwMode="auto">
          <a:xfrm>
            <a:off x="6948573" y="4727756"/>
            <a:ext cx="1998272" cy="2157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4417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5308</TotalTime>
  <Words>89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1400</cp:revision>
  <dcterms:created xsi:type="dcterms:W3CDTF">2016-12-01T07:26:00Z</dcterms:created>
  <dcterms:modified xsi:type="dcterms:W3CDTF">2018-02-28T09:40:51Z</dcterms:modified>
</cp:coreProperties>
</file>