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0668" cy="5554400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680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127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215x215x295mm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¤3L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大容量，长效加湿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瞬间滋润肌肤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辐射，母婴使用更健康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创新静音装置，工作无打扰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缺水自动断电，安全无忧</a:t>
            </a: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1" y="332656"/>
            <a:ext cx="2863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智趣 加湿器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HE-I303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3666" y="1484784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 descr="F:\宝客-产品摄影\HE-IS303\宝客07.223800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66026" y="3157676"/>
            <a:ext cx="918222" cy="991336"/>
          </a:xfrm>
          <a:prstGeom prst="rect">
            <a:avLst/>
          </a:prstGeom>
          <a:noFill/>
        </p:spPr>
      </p:pic>
      <p:pic>
        <p:nvPicPr>
          <p:cNvPr id="3076" name="Picture 4" descr="F:\宝客-产品摄影\HE-IS303\宝客07.223791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258" y="3166212"/>
            <a:ext cx="918120" cy="969026"/>
          </a:xfrm>
          <a:prstGeom prst="rect">
            <a:avLst/>
          </a:prstGeom>
          <a:noFill/>
        </p:spPr>
      </p:pic>
      <p:pic>
        <p:nvPicPr>
          <p:cNvPr id="3077" name="Picture 5" descr="F:\宝客-产品摄影\HE-IS303\宝客07.22379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0988" y="3157676"/>
            <a:ext cx="922427" cy="991336"/>
          </a:xfrm>
          <a:prstGeom prst="rect">
            <a:avLst/>
          </a:prstGeom>
          <a:noFill/>
        </p:spPr>
      </p:pic>
      <p:pic>
        <p:nvPicPr>
          <p:cNvPr id="3078" name="Picture 6" descr="F:\宝客-产品摄影\HE-IS303\宝客07.22379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157632"/>
            <a:ext cx="918120" cy="991447"/>
          </a:xfrm>
          <a:prstGeom prst="rect">
            <a:avLst/>
          </a:prstGeom>
          <a:noFill/>
        </p:spPr>
      </p:pic>
      <p:pic>
        <p:nvPicPr>
          <p:cNvPr id="3079" name="Picture 7" descr="F:\宝客-产品摄影\HE-IS303\07244258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10613" y="4554301"/>
            <a:ext cx="1547938" cy="2114779"/>
          </a:xfrm>
          <a:prstGeom prst="rect">
            <a:avLst/>
          </a:prstGeom>
          <a:noFill/>
        </p:spPr>
      </p:pic>
      <p:pic>
        <p:nvPicPr>
          <p:cNvPr id="4098" name="Picture 2" descr="D:\朱琳云\2017年PPT\0829主推产品二维码\0829主推产品二维码\JOHN BOSS\电器\HE-IS303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24000" y="2072218"/>
            <a:ext cx="810105" cy="874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7236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5309</TotalTime>
  <Words>84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1402</cp:revision>
  <dcterms:created xsi:type="dcterms:W3CDTF">2016-12-01T07:26:00Z</dcterms:created>
  <dcterms:modified xsi:type="dcterms:W3CDTF">2018-02-28T09:41:38Z</dcterms:modified>
</cp:coreProperties>
</file>