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宝客-产品摄影\2017年9月新品\HH-H1500\0828宝客15641.jpg"/>
          <p:cNvPicPr>
            <a:picLocks noChangeAspect="1" noChangeArrowheads="1"/>
          </p:cNvPicPr>
          <p:nvPr/>
        </p:nvPicPr>
        <p:blipFill>
          <a:blip r:embed="rId2" cstate="print"/>
          <a:srcRect l="18898" r="14609"/>
          <a:stretch>
            <a:fillRect/>
          </a:stretch>
        </p:blipFill>
        <p:spPr bwMode="auto">
          <a:xfrm>
            <a:off x="0" y="1407896"/>
            <a:ext cx="5131238" cy="5450103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29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小时控温 贴心呵护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一键即开 单手倒水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不锈钢远离高锰钢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旋转底座 方便快捷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壶口宽大 方便清洗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罗密欧家居壶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HH-H1500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152X152X270mm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77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5099" y="1599892"/>
            <a:ext cx="2025264" cy="444145"/>
          </a:xfrm>
          <a:prstGeom prst="rect">
            <a:avLst/>
          </a:prstGeom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169" y="3320237"/>
            <a:ext cx="918120" cy="9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399" y="3320237"/>
            <a:ext cx="918120" cy="9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2629" y="3320237"/>
            <a:ext cx="918120" cy="9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36859" y="3320237"/>
            <a:ext cx="918120" cy="9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D:\朱琳云\2017年PPT\HH-H150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983" y="2260008"/>
            <a:ext cx="810105" cy="858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2993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75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1404</cp:revision>
  <dcterms:created xsi:type="dcterms:W3CDTF">2016-12-01T07:26:00Z</dcterms:created>
  <dcterms:modified xsi:type="dcterms:W3CDTF">2018-02-28T09:42:32Z</dcterms:modified>
</cp:coreProperties>
</file>