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182C5-4EEE-4A1F-BE4E-3766A5097F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93-94碧然德-04.jpg"/>
          <p:cNvPicPr>
            <a:picLocks noChangeAspect="1" noChangeArrowheads="1"/>
          </p:cNvPicPr>
          <p:nvPr/>
        </p:nvPicPr>
        <p:blipFill>
          <a:blip r:embed="rId3"/>
          <a:srcRect l="20513" t="14052" r="11263" b="9683"/>
          <a:stretch>
            <a:fillRect/>
          </a:stretch>
        </p:blipFill>
        <p:spPr bwMode="auto">
          <a:xfrm>
            <a:off x="0" y="0"/>
            <a:ext cx="5214942" cy="6858000"/>
          </a:xfrm>
          <a:prstGeom prst="rect">
            <a:avLst/>
          </a:prstGeom>
          <a:noFill/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4" name="图片 3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08345"/>
            <a:ext cx="3428365" cy="104965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Aluna 3.5L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碧然德摩登系列滤水壶</a:t>
            </a:r>
          </a:p>
        </p:txBody>
      </p:sp>
      <p:sp>
        <p:nvSpPr>
          <p:cNvPr id="23" name="矩形 22"/>
          <p:cNvSpPr/>
          <p:nvPr/>
        </p:nvSpPr>
        <p:spPr>
          <a:xfrm>
            <a:off x="6000760" y="2814151"/>
            <a:ext cx="2857520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Aluna-XL-3.5L-B-GB-3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碧然德摩登滤水壶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3.5L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蓝 三芯装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389.00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166.00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摩登手柄设计，易于把握。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 MEMO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：备有电子滤芯更换提醒器。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3.5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升大容量设计，适合家庭与办公室使用。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升流线型设计，可放置冰箱门内侧。</a:t>
            </a:r>
          </a:p>
        </p:txBody>
      </p:sp>
      <p:pic>
        <p:nvPicPr>
          <p:cNvPr id="24" name="图片 23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760" y="1285860"/>
            <a:ext cx="1227102" cy="1283968"/>
          </a:xfrm>
          <a:prstGeom prst="rect">
            <a:avLst/>
          </a:prstGeom>
        </p:spPr>
      </p:pic>
      <p:pic>
        <p:nvPicPr>
          <p:cNvPr id="8" name="图片 7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6578" y="1428736"/>
            <a:ext cx="1227102" cy="1283968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0958" y="1571612"/>
            <a:ext cx="1227102" cy="12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109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124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550</cp:revision>
  <dcterms:created xsi:type="dcterms:W3CDTF">2016-12-01T07:26:00Z</dcterms:created>
  <dcterms:modified xsi:type="dcterms:W3CDTF">2018-02-09T08:18:03Z</dcterms:modified>
</cp:coreProperties>
</file>