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1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:\宝客-产品摄影\2017年9月新品\HH-S1500\091818511.jpg"/>
          <p:cNvPicPr>
            <a:picLocks noChangeAspect="1" noChangeArrowheads="1"/>
          </p:cNvPicPr>
          <p:nvPr/>
        </p:nvPicPr>
        <p:blipFill>
          <a:blip r:embed="rId2" cstate="print"/>
          <a:srcRect l="13299" r="20208"/>
          <a:stretch>
            <a:fillRect/>
          </a:stretch>
        </p:blipFill>
        <p:spPr bwMode="auto">
          <a:xfrm>
            <a:off x="0" y="1124744"/>
            <a:ext cx="5131238" cy="5733256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31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833914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内外胆采用医用不锈钢，壶盖采用食用级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内胆表面采用点解处理技术，不生锈，不氧化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产品采用真空断热技术，壶身不易出汗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设计时尚、美观、便捷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三叶草旅行壶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HH-S1500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653137"/>
            <a:ext cx="1835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130X125X310mm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79</a:t>
            </a:r>
          </a:p>
        </p:txBody>
      </p:sp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2594" y="1162311"/>
            <a:ext cx="2025264" cy="467219"/>
          </a:xfrm>
          <a:prstGeom prst="rect">
            <a:avLst/>
          </a:prstGeom>
        </p:spPr>
      </p:pic>
      <p:pic>
        <p:nvPicPr>
          <p:cNvPr id="16387" name="Picture 3" descr="D:\朱琳云\2017年PPT\HH-S15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882" y="1660032"/>
            <a:ext cx="810105" cy="902875"/>
          </a:xfrm>
          <a:prstGeom prst="rect">
            <a:avLst/>
          </a:prstGeom>
          <a:noFill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74271" y="3197694"/>
            <a:ext cx="918120" cy="102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467" y="3197694"/>
            <a:ext cx="918120" cy="102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2663" y="3197694"/>
            <a:ext cx="918120" cy="102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36859" y="3197694"/>
            <a:ext cx="918120" cy="102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95231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5311</TotalTime>
  <Words>87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1408</cp:revision>
  <dcterms:created xsi:type="dcterms:W3CDTF">2016-12-01T07:26:00Z</dcterms:created>
  <dcterms:modified xsi:type="dcterms:W3CDTF">2018-02-28T09:43:20Z</dcterms:modified>
</cp:coreProperties>
</file>