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1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F:\宝客-产品摄影\2017年9月新品\HH-S1800\091818501.jpg"/>
          <p:cNvPicPr>
            <a:picLocks noChangeAspect="1" noChangeArrowheads="1"/>
          </p:cNvPicPr>
          <p:nvPr/>
        </p:nvPicPr>
        <p:blipFill>
          <a:blip r:embed="rId2" cstate="print"/>
          <a:srcRect l="12599" r="20908"/>
          <a:stretch>
            <a:fillRect/>
          </a:stretch>
        </p:blipFill>
        <p:spPr bwMode="auto">
          <a:xfrm>
            <a:off x="-17140" y="1196752"/>
            <a:ext cx="5131238" cy="5661248"/>
          </a:xfrm>
          <a:prstGeom prst="rect">
            <a:avLst/>
          </a:prstGeom>
          <a:noFill/>
        </p:spPr>
      </p:pic>
      <p:sp>
        <p:nvSpPr>
          <p:cNvPr id="7" name="等腰三角形 6"/>
          <p:cNvSpPr/>
          <p:nvPr/>
        </p:nvSpPr>
        <p:spPr bwMode="auto">
          <a:xfrm rot="5400000">
            <a:off x="-432482" y="580569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-102673" y="581621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32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66"/>
          <p:cNvSpPr txBox="1">
            <a:spLocks noChangeArrowheads="1"/>
          </p:cNvSpPr>
          <p:nvPr/>
        </p:nvSpPr>
        <p:spPr bwMode="auto">
          <a:xfrm>
            <a:off x="5221167" y="1340770"/>
            <a:ext cx="3833914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内外胆采用医用不锈钢，壶盖采用食用级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内胆表面采用点解处理技术，不生锈，不氧化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产品采用真空断热技术，壶身不易出汗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37870"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设计时尚、美观、便捷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221166" y="332656"/>
            <a:ext cx="3401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三叶草旅行壶 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HH-S1800</a:t>
            </a:r>
            <a:endParaRPr lang="zh-CN" altLang="en-US" sz="1800" b="1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5221167" y="4653137"/>
            <a:ext cx="183543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1800ML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130X125X350mm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20PCS</a:t>
            </a:r>
          </a:p>
          <a:p>
            <a:pPr defTabSz="737870"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材质说明：优质不锈钢、食品级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</a:t>
            </a:r>
          </a:p>
        </p:txBody>
      </p:sp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220156" y="709826"/>
            <a:ext cx="2592625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368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81</a:t>
            </a:r>
          </a:p>
        </p:txBody>
      </p:sp>
      <p:pic>
        <p:nvPicPr>
          <p:cNvPr id="17" name="图片 16" descr="未标题-22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69983" y="1365146"/>
            <a:ext cx="2025264" cy="461351"/>
          </a:xfrm>
          <a:prstGeom prst="rect">
            <a:avLst/>
          </a:prstGeom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74271" y="3210546"/>
            <a:ext cx="918120" cy="101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 descr="D:\朱琳云\2017年PPT\HH-S1800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983" y="2141497"/>
            <a:ext cx="810105" cy="891535"/>
          </a:xfrm>
          <a:prstGeom prst="rect">
            <a:avLst/>
          </a:prstGeom>
          <a:noFill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36859" y="3210546"/>
            <a:ext cx="918120" cy="101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82663" y="3210546"/>
            <a:ext cx="918120" cy="101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8467" y="3210546"/>
            <a:ext cx="918120" cy="101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285316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5311</TotalTime>
  <Words>87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1410</cp:revision>
  <dcterms:created xsi:type="dcterms:W3CDTF">2016-12-01T07:26:00Z</dcterms:created>
  <dcterms:modified xsi:type="dcterms:W3CDTF">2018-02-28T09:43:44Z</dcterms:modified>
</cp:coreProperties>
</file>