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宝客-产品摄影\2017年9月新品\HB-C3028\0828宝客15828.jpg"/>
          <p:cNvPicPr>
            <a:picLocks noChangeAspect="1" noChangeArrowheads="1"/>
          </p:cNvPicPr>
          <p:nvPr/>
        </p:nvPicPr>
        <p:blipFill>
          <a:blip r:embed="rId2" cstate="print"/>
          <a:srcRect l="14698" r="18809"/>
          <a:stretch>
            <a:fillRect/>
          </a:stretch>
        </p:blipFill>
        <p:spPr bwMode="auto">
          <a:xfrm>
            <a:off x="0" y="1340769"/>
            <a:ext cx="5131238" cy="5373214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34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45582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内外胆采用优质玻璃，杯盖采用食品级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和优质不锈钢，密封圈采用食品级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硅胶，安全卫生、耐用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饮水口带有过滤网，方便又实用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产品采用双层隔热，不烫手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设计时尚、美观、便捷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玻璃杯商务套装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HB-C3028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53137"/>
            <a:ext cx="183543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300ML+280ML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310X260X110mm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材质说明：高硼硅玻璃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57</a:t>
            </a:r>
          </a:p>
        </p:txBody>
      </p:sp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02150" y="1340769"/>
            <a:ext cx="2025264" cy="437878"/>
          </a:xfrm>
          <a:prstGeom prst="rect">
            <a:avLst/>
          </a:prstGeom>
        </p:spPr>
      </p:pic>
      <p:pic>
        <p:nvPicPr>
          <p:cNvPr id="1027" name="Picture 3" descr="D:\朱琳云\2017年PPT\HB-C30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882" y="2139883"/>
            <a:ext cx="810105" cy="846174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156" y="3236250"/>
            <a:ext cx="918120" cy="95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2390" y="3236250"/>
            <a:ext cx="918120" cy="95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625" y="3236250"/>
            <a:ext cx="918120" cy="95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36859" y="3236250"/>
            <a:ext cx="918120" cy="95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08139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5311</TotalTime>
  <Words>92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1412</cp:revision>
  <dcterms:created xsi:type="dcterms:W3CDTF">2016-12-01T07:26:00Z</dcterms:created>
  <dcterms:modified xsi:type="dcterms:W3CDTF">2018-02-28T09:44:08Z</dcterms:modified>
</cp:coreProperties>
</file>