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jpe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96752"/>
            <a:ext cx="513066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33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72588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内外胆采用优质玻璃，杯盖采用食品级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和优质不锈钢，密封圈采用食品级硅胶，安全卫生、耐用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饮水口带有过滤网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方便又实用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产品采用双层隔热，不烫手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杯身外观设计商务、稳重，杯身有大面积广告位以满足客户多元化和传播企业品牌的需求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威尼双层玻璃手提杯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HB-G31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717594"/>
            <a:ext cx="156536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310ML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70X70X220mm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 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</a:t>
            </a:r>
          </a:p>
        </p:txBody>
      </p:sp>
      <p:pic>
        <p:nvPicPr>
          <p:cNvPr id="13315" name="Picture 3" descr="D:\朱琳云\2017年PPT\新品二维码\新品二维码\JOHN BOSS\杯壶\HB-G31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5493" y="1830983"/>
            <a:ext cx="810105" cy="891535"/>
          </a:xfrm>
          <a:prstGeom prst="rect">
            <a:avLst/>
          </a:prstGeom>
          <a:noFill/>
        </p:spPr>
      </p:pic>
      <p:pic>
        <p:nvPicPr>
          <p:cNvPr id="13316" name="Picture 4" descr="F:\宝客-产品摄影\HB-G31\EmptyName 202.tif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200634" y="3426570"/>
            <a:ext cx="918222" cy="1010406"/>
          </a:xfrm>
          <a:prstGeom prst="rect">
            <a:avLst/>
          </a:prstGeom>
          <a:noFill/>
        </p:spPr>
      </p:pic>
      <p:pic>
        <p:nvPicPr>
          <p:cNvPr id="13317" name="Picture 5" descr="F:\宝客-产品摄影\HB-G31\EmptyName 192.tif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210395" y="3426570"/>
            <a:ext cx="918222" cy="1010406"/>
          </a:xfrm>
          <a:prstGeom prst="rect">
            <a:avLst/>
          </a:prstGeom>
          <a:noFill/>
        </p:spPr>
      </p:pic>
      <p:pic>
        <p:nvPicPr>
          <p:cNvPr id="13318" name="Picture 6" descr="F:\宝客-产品摄影\HB-G31\EmptyName 194.tif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156" y="3426570"/>
            <a:ext cx="918222" cy="1010406"/>
          </a:xfrm>
          <a:prstGeom prst="rect">
            <a:avLst/>
          </a:prstGeom>
          <a:noFill/>
        </p:spPr>
      </p:pic>
      <p:pic>
        <p:nvPicPr>
          <p:cNvPr id="13319" name="Picture 7" descr="F:\宝客-产品摄影\HB-G31\EmptyName 196.tif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90872" y="3426570"/>
            <a:ext cx="918222" cy="1010406"/>
          </a:xfrm>
          <a:prstGeom prst="rect">
            <a:avLst/>
          </a:prstGeom>
          <a:noFill/>
        </p:spPr>
      </p:pic>
      <p:pic>
        <p:nvPicPr>
          <p:cNvPr id="7170" name="Picture 2" descr="F:\宝客-产品摄影\包装\HB-G31\1500X1500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434690" y="5064218"/>
            <a:ext cx="1458352" cy="1604942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13791" y="1196752"/>
            <a:ext cx="2025264" cy="4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40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5312</TotalTime>
  <Words>113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1414</cp:revision>
  <dcterms:created xsi:type="dcterms:W3CDTF">2016-12-01T07:26:00Z</dcterms:created>
  <dcterms:modified xsi:type="dcterms:W3CDTF">2018-02-28T09:44:32Z</dcterms:modified>
</cp:coreProperties>
</file>