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PT竖版 1242X220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84784"/>
            <a:ext cx="4882446" cy="5373216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35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内外胆采用医用不锈钢，壶盖采用食品级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，密封圈采用食品级硅胶，安全卫生、坚固耐用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引水口开关方便实用，带安全锁扣放心携带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产品采用真空断热技术，壶身不易冒汗、不烫手，抗菌加工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壶身烤漆，设计高档大气，壶身有大面积广告位以满足客户多元化和传播企业品牌需求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麦哲伦真空旅行壶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HH-1212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125X115X260mm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</a:t>
            </a:r>
          </a:p>
        </p:txBody>
      </p:sp>
      <p:pic>
        <p:nvPicPr>
          <p:cNvPr id="1027" name="Picture 3" descr="D:\朱琳云\2017年PPT\新品二维码\新品二维码\JOHN BOSS\杯壶\HH-121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983" y="1988840"/>
            <a:ext cx="810105" cy="891535"/>
          </a:xfrm>
          <a:prstGeom prst="rect">
            <a:avLst/>
          </a:prstGeom>
          <a:noFill/>
        </p:spPr>
      </p:pic>
      <p:pic>
        <p:nvPicPr>
          <p:cNvPr id="1028" name="Picture 4" descr="F:\宝客-产品摄影\HH-1212\宝客07.223838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20156" y="3426570"/>
            <a:ext cx="918222" cy="1010406"/>
          </a:xfrm>
          <a:prstGeom prst="rect">
            <a:avLst/>
          </a:prstGeom>
          <a:noFill/>
        </p:spPr>
      </p:pic>
      <p:pic>
        <p:nvPicPr>
          <p:cNvPr id="1029" name="Picture 5" descr="F:\宝客-产品摄影\HH-1212\0720宝客13030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64625" y="3426570"/>
            <a:ext cx="918222" cy="1010406"/>
          </a:xfrm>
          <a:prstGeom prst="rect">
            <a:avLst/>
          </a:prstGeom>
          <a:noFill/>
        </p:spPr>
      </p:pic>
      <p:pic>
        <p:nvPicPr>
          <p:cNvPr id="1030" name="Picture 6" descr="F:\宝客-产品摄影\HH-1212\宝客07.22382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3426570"/>
            <a:ext cx="918222" cy="1010406"/>
          </a:xfrm>
          <a:prstGeom prst="rect">
            <a:avLst/>
          </a:prstGeom>
          <a:noFill/>
        </p:spPr>
      </p:pic>
      <p:pic>
        <p:nvPicPr>
          <p:cNvPr id="1031" name="Picture 7" descr="F:\宝客-产品摄影\HH-1212\宝客07.223828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92390" y="3426570"/>
            <a:ext cx="918222" cy="1010406"/>
          </a:xfrm>
          <a:prstGeom prst="rect">
            <a:avLst/>
          </a:prstGeom>
          <a:noFill/>
        </p:spPr>
      </p:pic>
      <p:pic>
        <p:nvPicPr>
          <p:cNvPr id="1032" name="Picture 8" descr="F:\宝客-产品摄影\HH-1212\07244328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461802" y="4517610"/>
            <a:ext cx="945123" cy="2223758"/>
          </a:xfrm>
          <a:prstGeom prst="rect">
            <a:avLst/>
          </a:prstGeom>
          <a:noFill/>
        </p:spPr>
      </p:pic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40317" y="1484784"/>
            <a:ext cx="2025264" cy="4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74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5313</TotalTime>
  <Words>121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1416</cp:revision>
  <dcterms:created xsi:type="dcterms:W3CDTF">2016-12-01T07:26:00Z</dcterms:created>
  <dcterms:modified xsi:type="dcterms:W3CDTF">2018-02-28T09:45:13Z</dcterms:modified>
</cp:coreProperties>
</file>