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1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PPT竖版 1242X2208 121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124744"/>
            <a:ext cx="5144170" cy="5645998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36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0769"/>
            <a:ext cx="3833914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内外胆采用医用不锈钢，壶盖采用食品级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，密封圈采用食品级硅胶，安全卫生、坚固耐用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引水口开关方便实用，带安全锁扣放心携带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产品采用真空断热技术，壶身不易冒汗、不烫手，抗菌加工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壶身烤漆，设计高档大气，壶身有大面积广告位以满足客户多元化和传播企业品牌需求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401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麦哲伦真空旅行壶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HH-1215</a:t>
            </a:r>
            <a:endParaRPr lang="zh-CN" altLang="en-US" sz="18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653137"/>
            <a:ext cx="178141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1500ML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125X115X310mm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20PCS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材质说明：优质不锈钢、食品级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82</a:t>
            </a:r>
          </a:p>
        </p:txBody>
      </p:sp>
      <p:pic>
        <p:nvPicPr>
          <p:cNvPr id="2051" name="Picture 3" descr="D:\朱琳云\2017年PPT\新品二维码\新品二维码\JOHN BOSS\杯壶\HH-1215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0957" y="1750282"/>
            <a:ext cx="810105" cy="889134"/>
          </a:xfrm>
          <a:prstGeom prst="rect">
            <a:avLst/>
          </a:prstGeom>
          <a:noFill/>
        </p:spPr>
      </p:pic>
      <p:pic>
        <p:nvPicPr>
          <p:cNvPr id="2052" name="Picture 4" descr="F:\宝客-产品摄影\HH-1215\宝客07.223849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164625" y="3413854"/>
            <a:ext cx="918222" cy="1007684"/>
          </a:xfrm>
          <a:prstGeom prst="rect">
            <a:avLst/>
          </a:prstGeom>
          <a:noFill/>
        </p:spPr>
      </p:pic>
      <p:pic>
        <p:nvPicPr>
          <p:cNvPr id="2053" name="Picture 5" descr="F:\宝客-产品摄影\HH-1215\0720宝客13033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8136859" y="3413854"/>
            <a:ext cx="918222" cy="1007684"/>
          </a:xfrm>
          <a:prstGeom prst="rect">
            <a:avLst/>
          </a:prstGeom>
          <a:noFill/>
        </p:spPr>
      </p:pic>
      <p:pic>
        <p:nvPicPr>
          <p:cNvPr id="2054" name="Picture 6" descr="F:\宝客-产品摄影\HH-1215\0720宝客13036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220156" y="3413854"/>
            <a:ext cx="918222" cy="1007684"/>
          </a:xfrm>
          <a:prstGeom prst="rect">
            <a:avLst/>
          </a:prstGeom>
          <a:noFill/>
        </p:spPr>
      </p:pic>
      <p:pic>
        <p:nvPicPr>
          <p:cNvPr id="2055" name="Picture 7" descr="F:\宝客-产品摄影\HH-1215\宝客07.223846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192390" y="3413854"/>
            <a:ext cx="918222" cy="1007684"/>
          </a:xfrm>
          <a:prstGeom prst="rect">
            <a:avLst/>
          </a:prstGeom>
          <a:noFill/>
        </p:spPr>
      </p:pic>
      <p:pic>
        <p:nvPicPr>
          <p:cNvPr id="2056" name="Picture 8" descr="F:\宝客-产品摄影\HH-1215\07244326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7624814" y="4822718"/>
            <a:ext cx="917038" cy="1935668"/>
          </a:xfrm>
          <a:prstGeom prst="rect">
            <a:avLst/>
          </a:prstGeom>
          <a:noFill/>
        </p:spPr>
      </p:pic>
      <p:pic>
        <p:nvPicPr>
          <p:cNvPr id="16" name="Picture 4" descr="C:\Users\Administrator\Desktop\HHBS7535-1GL.pn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209144" y="1151049"/>
            <a:ext cx="2023856" cy="459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355841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5313</TotalTime>
  <Words>121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1418</cp:revision>
  <dcterms:created xsi:type="dcterms:W3CDTF">2016-12-01T07:26:00Z</dcterms:created>
  <dcterms:modified xsi:type="dcterms:W3CDTF">2018-02-28T09:46:03Z</dcterms:modified>
</cp:coreProperties>
</file>