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268760"/>
            <a:ext cx="5130668" cy="558924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，密封圈采用食品级硅胶，安全卫生、坚固耐用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引水口开关方便实用，带安全锁扣放心携带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产品采用真空断热技术，壶身不易冒汗、不烫手，抗菌加工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壶身烤漆，设计高档大气，壶身有大面积广告位以满足客户多元化和传播企业品牌需求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麦哲伦真空旅行壶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HH-1218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45586"/>
            <a:ext cx="18894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125X115X360mm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428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</a:t>
            </a:r>
          </a:p>
        </p:txBody>
      </p:sp>
      <p:pic>
        <p:nvPicPr>
          <p:cNvPr id="3076" name="Picture 4" descr="F:\宝客-产品摄影\HH-1218\0724432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02280" y="4922095"/>
            <a:ext cx="758658" cy="1819272"/>
          </a:xfrm>
          <a:prstGeom prst="rect">
            <a:avLst/>
          </a:prstGeom>
          <a:noFill/>
        </p:spPr>
      </p:pic>
      <p:pic>
        <p:nvPicPr>
          <p:cNvPr id="3077" name="Picture 5" descr="F:\宝客-产品摄影\HH-1218\宝客07.22385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439556"/>
            <a:ext cx="918222" cy="997555"/>
          </a:xfrm>
          <a:prstGeom prst="rect">
            <a:avLst/>
          </a:prstGeom>
          <a:noFill/>
        </p:spPr>
      </p:pic>
      <p:pic>
        <p:nvPicPr>
          <p:cNvPr id="3078" name="Picture 6" descr="F:\宝客-产品摄影\HH-1218\0720宝客13029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82629" y="3439556"/>
            <a:ext cx="918222" cy="997555"/>
          </a:xfrm>
          <a:prstGeom prst="rect">
            <a:avLst/>
          </a:prstGeom>
          <a:noFill/>
        </p:spPr>
      </p:pic>
      <p:pic>
        <p:nvPicPr>
          <p:cNvPr id="3079" name="Picture 7" descr="F:\宝客-产品摄影\HH-1218\宝客07.223850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28399" y="3439556"/>
            <a:ext cx="918222" cy="997555"/>
          </a:xfrm>
          <a:prstGeom prst="rect">
            <a:avLst/>
          </a:prstGeom>
          <a:noFill/>
        </p:spPr>
      </p:pic>
      <p:pic>
        <p:nvPicPr>
          <p:cNvPr id="3080" name="Picture 8" descr="F:\宝客-产品摄影\HH-1218\宝客07.22385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4169" y="3439556"/>
            <a:ext cx="918222" cy="997555"/>
          </a:xfrm>
          <a:prstGeom prst="rect">
            <a:avLst/>
          </a:prstGeom>
          <a:noFill/>
        </p:spPr>
      </p:pic>
      <p:pic>
        <p:nvPicPr>
          <p:cNvPr id="3081" name="Picture 9" descr="D:\朱琳云\2017年PPT\新品二维码\新品二维码\JOHN BOSS\杯壶\HH-1218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94616" y="2151991"/>
            <a:ext cx="810105" cy="880195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94616" y="1484784"/>
            <a:ext cx="2025264" cy="4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15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</TotalTime>
  <Words>121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1420</cp:revision>
  <dcterms:created xsi:type="dcterms:W3CDTF">2016-12-01T07:26:00Z</dcterms:created>
  <dcterms:modified xsi:type="dcterms:W3CDTF">2018-02-28T09:46:30Z</dcterms:modified>
</cp:coreProperties>
</file>