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15" name="图片 14" descr="mypure R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982022"/>
            <a:ext cx="3786214" cy="404483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929322" y="1857364"/>
            <a:ext cx="285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mypure R8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碧然德双反渗透净水系统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6999.00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4780.00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外箱尺寸：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48.7×33.5×35.5cm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材       质：龙头：不锈钢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外壳：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滤芯：活性炭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陶氏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RO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膜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1;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RO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膜滤芯设计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,1000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加仑超大流量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2;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陶氏进口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RO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膜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3;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德国品质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食品级不锈钢无压净水水龙头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双倍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RO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，更安全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重新定义安全的过滤水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纯净好水，新鲜直饮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有效去除病毒，水垢，重金属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无桶更新鲜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节省空间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137-138碧然德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602438" cy="2133424"/>
          </a:xfrm>
          <a:prstGeom prst="rect">
            <a:avLst/>
          </a:prstGeom>
        </p:spPr>
      </p:pic>
      <p:pic>
        <p:nvPicPr>
          <p:cNvPr id="25" name="图片 24" descr="137-138碧然德-0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5786454"/>
            <a:ext cx="2053446" cy="732868"/>
          </a:xfrm>
          <a:prstGeom prst="rect">
            <a:avLst/>
          </a:prstGeom>
        </p:spPr>
      </p:pic>
      <p:pic>
        <p:nvPicPr>
          <p:cNvPr id="26" name="图片 25" descr="105-106多样屋-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48" y="2357430"/>
            <a:ext cx="1155058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109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551</cp:revision>
  <dcterms:created xsi:type="dcterms:W3CDTF">2016-12-01T07:26:00Z</dcterms:created>
  <dcterms:modified xsi:type="dcterms:W3CDTF">2018-02-09T08:18:13Z</dcterms:modified>
</cp:coreProperties>
</file>