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2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96752"/>
            <a:ext cx="5130668" cy="566124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内胆及杯身外侧均采用优质不锈钢，使用更安全，生态电解内胆，去除杂质更纯净，污渍不易残留，保洁常如新。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杯体采用无铅高硼硅玻璃精工制作，具有高透光率，高强度，高硬度， 耐温差，耐磨损，低膨胀率和高化学稳定性的优质特性。  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杯盖使用食品级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材料，密封圈取材食品级硅胶，使用更安心，保温更持久。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高真空隔断技术，冷暖与你相伴 锁住每一滴温度的流失，给你贴心的温度。 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40313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生肖系列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儿童杯壶套装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HB-TD6026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869161"/>
            <a:ext cx="188944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600ML+ 260ML 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290X290X100mm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高硼硅玻璃、内外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83</a:t>
            </a:r>
          </a:p>
        </p:txBody>
      </p:sp>
      <p:pic>
        <p:nvPicPr>
          <p:cNvPr id="4099" name="Picture 3" descr="D:\朱琳云\2017年PPT\新品二维码\新品二维码\JOHN BOSS\杯壶\HB-TD6026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9983" y="1979913"/>
            <a:ext cx="810105" cy="891535"/>
          </a:xfrm>
          <a:prstGeom prst="rect">
            <a:avLst/>
          </a:prstGeom>
          <a:noFill/>
        </p:spPr>
      </p:pic>
      <p:pic>
        <p:nvPicPr>
          <p:cNvPr id="4100" name="Picture 4" descr="F:\宝客-产品摄影\2017新品\HB-TD6026\EmptyName 229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136859" y="3498578"/>
            <a:ext cx="918222" cy="1010406"/>
          </a:xfrm>
          <a:prstGeom prst="rect">
            <a:avLst/>
          </a:prstGeom>
          <a:noFill/>
        </p:spPr>
      </p:pic>
      <p:pic>
        <p:nvPicPr>
          <p:cNvPr id="4101" name="Picture 5" descr="F:\宝客-产品摄影\2017新品\HB-TD6026\EmptyName 236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164625" y="3498578"/>
            <a:ext cx="918222" cy="1010406"/>
          </a:xfrm>
          <a:prstGeom prst="rect">
            <a:avLst/>
          </a:prstGeom>
          <a:noFill/>
        </p:spPr>
      </p:pic>
      <p:pic>
        <p:nvPicPr>
          <p:cNvPr id="4102" name="Picture 6" descr="F:\宝客-产品摄影\2017新品\HB-TD6026\EmptyName 237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192390" y="3498578"/>
            <a:ext cx="918222" cy="1010406"/>
          </a:xfrm>
          <a:prstGeom prst="rect">
            <a:avLst/>
          </a:prstGeom>
          <a:noFill/>
        </p:spPr>
      </p:pic>
      <p:pic>
        <p:nvPicPr>
          <p:cNvPr id="4103" name="Picture 7" descr="F:\宝客-产品摄影\2017新品\HB-TD6026\EmptyName 240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20156" y="3498578"/>
            <a:ext cx="918222" cy="1010406"/>
          </a:xfrm>
          <a:prstGeom prst="rect">
            <a:avLst/>
          </a:prstGeom>
          <a:noFill/>
        </p:spPr>
      </p:pic>
      <p:pic>
        <p:nvPicPr>
          <p:cNvPr id="4104" name="Picture 8" descr="F:\宝客-产品摄影\2017新品\HB-TD6026\07244275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124799" y="4987626"/>
            <a:ext cx="1768243" cy="1753742"/>
          </a:xfrm>
          <a:prstGeom prst="rect">
            <a:avLst/>
          </a:prstGeom>
          <a:noFill/>
        </p:spPr>
      </p:pic>
      <p:pic>
        <p:nvPicPr>
          <p:cNvPr id="17" name="图片 16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69983" y="1336220"/>
            <a:ext cx="2025264" cy="4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43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5315</TotalTime>
  <Words>173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1422</cp:revision>
  <dcterms:created xsi:type="dcterms:W3CDTF">2016-12-01T07:26:00Z</dcterms:created>
  <dcterms:modified xsi:type="dcterms:W3CDTF">2018-02-28T09:58:59Z</dcterms:modified>
</cp:coreProperties>
</file>