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38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内外胆采用医用不锈钢，杯盖内采用食品级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，密封圈采用食品级硅胶  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内胆表面采用电解处理技术、不生锈、不氧化、清洗容易、不会有细菌残留   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时尚外形与色彩设计、新颖美观、携带方便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杯身为食品级防滑硅胶、色彩亮丽、造型新颖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高真空断热技术、不易导热、保温保冷效果佳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诺贝尔真空杯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HB-SN030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501570"/>
            <a:ext cx="199747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300ML                    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75X75X208mm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36</a:t>
            </a:r>
          </a:p>
        </p:txBody>
      </p:sp>
      <p:pic>
        <p:nvPicPr>
          <p:cNvPr id="7171" name="Picture 3" descr="D:\朱琳云\李龙娟\产品图片\产品图片\SN030\IMG_432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228399" y="3186346"/>
            <a:ext cx="918120" cy="845212"/>
          </a:xfrm>
          <a:prstGeom prst="rect">
            <a:avLst/>
          </a:prstGeom>
          <a:noFill/>
        </p:spPr>
      </p:pic>
      <p:pic>
        <p:nvPicPr>
          <p:cNvPr id="7172" name="Picture 4" descr="D:\朱琳云\李龙娟\产品图片\产品图片\SN030\IMG_433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82629" y="3186346"/>
            <a:ext cx="918120" cy="845212"/>
          </a:xfrm>
          <a:prstGeom prst="rect">
            <a:avLst/>
          </a:prstGeom>
          <a:noFill/>
        </p:spPr>
      </p:pic>
      <p:pic>
        <p:nvPicPr>
          <p:cNvPr id="7173" name="Picture 5" descr="D:\朱琳云\李龙娟\产品图片\产品图片\SN030\IMG_4336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74169" y="3186346"/>
            <a:ext cx="918120" cy="845212"/>
          </a:xfrm>
          <a:prstGeom prst="rect">
            <a:avLst/>
          </a:prstGeom>
          <a:noFill/>
        </p:spPr>
      </p:pic>
      <p:pic>
        <p:nvPicPr>
          <p:cNvPr id="7174" name="Picture 6" descr="F:\世宗桌面\王冉\平安图片2\2\HB-SN030\4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136859" y="3186346"/>
            <a:ext cx="918120" cy="845212"/>
          </a:xfrm>
          <a:prstGeom prst="rect">
            <a:avLst/>
          </a:prstGeom>
          <a:noFill/>
        </p:spPr>
      </p:pic>
      <p:pic>
        <p:nvPicPr>
          <p:cNvPr id="7175" name="Picture 7" descr="F:\F\产品拍摄照片\照片\杯子包装\HB-SN030包装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569858" y="4365105"/>
            <a:ext cx="1215158" cy="2413075"/>
          </a:xfrm>
          <a:prstGeom prst="rect">
            <a:avLst/>
          </a:prstGeom>
          <a:noFill/>
        </p:spPr>
      </p:pic>
      <p:pic>
        <p:nvPicPr>
          <p:cNvPr id="7176" name="Picture 8" descr="D:\朱琳云\2017年PPT\新品二维码\新品二维码\JOHN BOSS\杯壶\HB-SN030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50957" y="1196752"/>
            <a:ext cx="810105" cy="1080000"/>
          </a:xfrm>
          <a:prstGeom prst="rect">
            <a:avLst/>
          </a:prstGeom>
          <a:noFill/>
        </p:spPr>
      </p:pic>
      <p:pic>
        <p:nvPicPr>
          <p:cNvPr id="16" name="Picture 4" descr="C:\Users\Administrator\Desktop\HHBS7535-1GL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250957" y="332656"/>
            <a:ext cx="2023856" cy="558000"/>
          </a:xfrm>
          <a:prstGeom prst="rect">
            <a:avLst/>
          </a:prstGeom>
          <a:noFill/>
        </p:spPr>
      </p:pic>
      <p:pic>
        <p:nvPicPr>
          <p:cNvPr id="17" name="Picture 2" descr="F:\雨晴电脑文件\F盘\广州\汪小云 商品图片\产品图片\HB-SN030\HB-SN030 (2)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6561" y="890656"/>
            <a:ext cx="5144170" cy="4882504"/>
          </a:xfrm>
          <a:prstGeom prst="rect">
            <a:avLst/>
          </a:prstGeom>
          <a:noFill/>
        </p:spPr>
      </p:pic>
      <p:pic>
        <p:nvPicPr>
          <p:cNvPr id="18" name="Picture 8" descr="D:\朱琳云\2017年PPT\新品二维码\新品二维码\JOHN BOSS\杯壶\HB-SN030.pn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262044" y="1694342"/>
            <a:ext cx="810105" cy="745776"/>
          </a:xfrm>
          <a:prstGeom prst="rect">
            <a:avLst/>
          </a:prstGeom>
          <a:noFill/>
        </p:spPr>
      </p:pic>
      <p:pic>
        <p:nvPicPr>
          <p:cNvPr id="19" name="Picture 4" descr="C:\Users\Administrator\Desktop\HHBS7535-1GL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214882" y="1037486"/>
            <a:ext cx="2023856" cy="385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05879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5315</TotalTime>
  <Words>125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1422</cp:revision>
  <dcterms:created xsi:type="dcterms:W3CDTF">2016-12-01T07:26:00Z</dcterms:created>
  <dcterms:modified xsi:type="dcterms:W3CDTF">2018-02-28T09:47:22Z</dcterms:modified>
</cp:coreProperties>
</file>