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2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F:\F\产品拍摄照片\照片\杯子包装\sm26.png"/>
          <p:cNvPicPr>
            <a:picLocks noChangeAspect="1" noChangeArrowheads="1"/>
          </p:cNvPicPr>
          <p:nvPr/>
        </p:nvPicPr>
        <p:blipFill>
          <a:blip r:embed="rId2" cstate="screen">
            <a:lum bright="5000"/>
          </a:blip>
          <a:srcRect/>
          <a:stretch>
            <a:fillRect/>
          </a:stretch>
        </p:blipFill>
        <p:spPr bwMode="auto">
          <a:xfrm>
            <a:off x="6462456" y="4620284"/>
            <a:ext cx="2970387" cy="2237715"/>
          </a:xfrm>
          <a:prstGeom prst="rect">
            <a:avLst/>
          </a:prstGeom>
          <a:noFill/>
        </p:spPr>
      </p:pic>
      <p:pic>
        <p:nvPicPr>
          <p:cNvPr id="6146" name="Picture 2" descr="F:\F\产品拍摄照片\照片\2013年4月新品JPG\JOHN BOSS 保温容器\SM26\IMG_4156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1037486"/>
            <a:ext cx="5131238" cy="5820514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38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8339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内外胆采用医用不锈钢，杯盖内采用食品级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，密封圈采用食品级硅胶    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内胆表面采用电解处理技术、不生锈、不氧化、清洗容易、不会有细菌残留   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时尚外形与色彩设计、新颖美观、携带方便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杯身为食品级防滑硅胶、色彩亮丽、造型新颖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高真空断热技术、不易导热、保温保冷效果佳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马德里真空杯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HB-SM26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501570"/>
            <a:ext cx="199747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260ML            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70X70X205mm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178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34</a:t>
            </a:r>
          </a:p>
        </p:txBody>
      </p:sp>
      <p:pic>
        <p:nvPicPr>
          <p:cNvPr id="6148" name="Picture 4" descr="F:\世宗桌面\东方航空商城图\收集\SM26\HB-SM26-4 (3)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274271" y="3182256"/>
            <a:ext cx="918120" cy="1038832"/>
          </a:xfrm>
          <a:prstGeom prst="rect">
            <a:avLst/>
          </a:prstGeom>
          <a:noFill/>
        </p:spPr>
      </p:pic>
      <p:pic>
        <p:nvPicPr>
          <p:cNvPr id="6149" name="Picture 5" descr="F:\世宗桌面\东方航空商城图\收集\SM26\800x800HB-SM26-3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136859" y="3182256"/>
            <a:ext cx="918120" cy="1038832"/>
          </a:xfrm>
          <a:prstGeom prst="rect">
            <a:avLst/>
          </a:prstGeom>
          <a:noFill/>
        </p:spPr>
      </p:pic>
      <p:pic>
        <p:nvPicPr>
          <p:cNvPr id="6150" name="Picture 6" descr="F:\世宗桌面\东方航空商城图\收集\SM26\800x800HB-SM26-4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228467" y="3182256"/>
            <a:ext cx="918120" cy="1038832"/>
          </a:xfrm>
          <a:prstGeom prst="rect">
            <a:avLst/>
          </a:prstGeom>
          <a:noFill/>
        </p:spPr>
      </p:pic>
      <p:pic>
        <p:nvPicPr>
          <p:cNvPr id="6151" name="Picture 7" descr="F:\世宗桌面\东方航空商城图\收集\SM26\800x800HB-SM26-5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182663" y="3182256"/>
            <a:ext cx="918120" cy="1038832"/>
          </a:xfrm>
          <a:prstGeom prst="rect">
            <a:avLst/>
          </a:prstGeom>
          <a:noFill/>
        </p:spPr>
      </p:pic>
      <p:pic>
        <p:nvPicPr>
          <p:cNvPr id="15" name="Picture 4" descr="C:\Users\Administrator\Desktop\HHBS7535-1GL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195882" y="1196752"/>
            <a:ext cx="2023856" cy="473585"/>
          </a:xfrm>
          <a:prstGeom prst="rect">
            <a:avLst/>
          </a:prstGeom>
          <a:noFill/>
        </p:spPr>
      </p:pic>
      <p:pic>
        <p:nvPicPr>
          <p:cNvPr id="15362" name="Picture 2" descr="D:\朱琳云\2017年PPT\0829主推产品二维码\0829主推产品二维码\JOHN BOSS\杯壶\HB-SM26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283319" y="1988840"/>
            <a:ext cx="810105" cy="91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771486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5315</TotalTime>
  <Words>125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1424</cp:revision>
  <dcterms:created xsi:type="dcterms:W3CDTF">2016-12-01T07:26:00Z</dcterms:created>
  <dcterms:modified xsi:type="dcterms:W3CDTF">2018-02-28T09:47:53Z</dcterms:modified>
</cp:coreProperties>
</file>