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F\产品拍摄照片\HB-SN35\IMG_4226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9794" y="1340768"/>
            <a:ext cx="5131238" cy="5517231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38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内外胆采用医用不锈钢，杯盖内采用食品级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，密封圈采用食品级硅胶  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内胆表面采用电解处理技术、不生锈、不氧化、清洗容易、不会有细菌残留 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时尚外形与色彩设计、新颖美观、携带方便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杯身为食品级防滑硅胶、色彩亮丽、造型新颖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高真空断热技术、不易导热、保温保冷效果佳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诺丁山真空杯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HB-SN35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501570"/>
            <a:ext cx="199747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72X72X210mm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41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274169" y="3308256"/>
            <a:ext cx="931712" cy="984703"/>
            <a:chOff x="-1702734" y="5634000"/>
            <a:chExt cx="1242121" cy="1224000"/>
          </a:xfrm>
        </p:grpSpPr>
        <p:sp>
          <p:nvSpPr>
            <p:cNvPr id="24" name="矩形 23"/>
            <p:cNvSpPr/>
            <p:nvPr/>
          </p:nvSpPr>
          <p:spPr>
            <a:xfrm>
              <a:off x="-1693674" y="5634000"/>
              <a:ext cx="12240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95" name="Picture 3" descr="F:\F\产品拍摄照片\照片\2014新品杯子图片\新品杯子细节图\HB-SN35\HB-SN35-2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-1702734" y="5800328"/>
              <a:ext cx="1242121" cy="891344"/>
            </a:xfrm>
            <a:prstGeom prst="rect">
              <a:avLst/>
            </a:prstGeom>
            <a:noFill/>
          </p:spPr>
        </p:pic>
      </p:grpSp>
      <p:pic>
        <p:nvPicPr>
          <p:cNvPr id="8197" name="Picture 5" descr="F:\F\产品拍摄照片\照片\2014新品杯子图片\新品杯子细节图\HB-SN35\IMG_5645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87093" y="3308256"/>
            <a:ext cx="918222" cy="984703"/>
          </a:xfrm>
          <a:prstGeom prst="rect">
            <a:avLst/>
          </a:prstGeom>
          <a:noFill/>
        </p:spPr>
      </p:pic>
      <p:grpSp>
        <p:nvGrpSpPr>
          <p:cNvPr id="25" name="组合 24"/>
          <p:cNvGrpSpPr/>
          <p:nvPr/>
        </p:nvGrpSpPr>
        <p:grpSpPr>
          <a:xfrm>
            <a:off x="6237427" y="3308256"/>
            <a:ext cx="918120" cy="984703"/>
            <a:chOff x="-1537642" y="1196752"/>
            <a:chExt cx="1224000" cy="1224000"/>
          </a:xfrm>
        </p:grpSpPr>
        <p:sp>
          <p:nvSpPr>
            <p:cNvPr id="21" name="矩形 20"/>
            <p:cNvSpPr/>
            <p:nvPr/>
          </p:nvSpPr>
          <p:spPr>
            <a:xfrm>
              <a:off x="-1537642" y="1196752"/>
              <a:ext cx="12240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98" name="Picture 6" descr="F:\F\产品拍摄照片\照片\2014新品杯子图片\新品杯子细节图\HB-SN35\HB-SN35-1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-1456291" y="1304696"/>
              <a:ext cx="1061298" cy="1008112"/>
            </a:xfrm>
            <a:prstGeom prst="rect">
              <a:avLst/>
            </a:prstGeom>
            <a:noFill/>
          </p:spPr>
        </p:pic>
      </p:grpSp>
      <p:pic>
        <p:nvPicPr>
          <p:cNvPr id="8199" name="Picture 7" descr="F:\F\产品拍摄照片\照片\2014新品杯子图片\新品杯子细节图\HB-SN35\IMG_5636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859" y="3308256"/>
            <a:ext cx="918222" cy="984703"/>
          </a:xfrm>
          <a:prstGeom prst="rect">
            <a:avLst/>
          </a:prstGeom>
          <a:noFill/>
        </p:spPr>
      </p:pic>
      <p:pic>
        <p:nvPicPr>
          <p:cNvPr id="8200" name="Picture 8" descr="F:\F\产品拍摄照片\照片\杯子包装\HB-SN35-1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678508" y="4905715"/>
            <a:ext cx="2700351" cy="1928289"/>
          </a:xfrm>
          <a:prstGeom prst="rect">
            <a:avLst/>
          </a:prstGeom>
          <a:noFill/>
        </p:spPr>
      </p:pic>
      <p:pic>
        <p:nvPicPr>
          <p:cNvPr id="19" name="Picture 4" descr="C:\Users\Administrator\Desktop\HHBS7535-1GL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127384" y="1484784"/>
            <a:ext cx="2023856" cy="448909"/>
          </a:xfrm>
          <a:prstGeom prst="rect">
            <a:avLst/>
          </a:prstGeom>
          <a:noFill/>
        </p:spPr>
      </p:pic>
      <p:pic>
        <p:nvPicPr>
          <p:cNvPr id="16386" name="Picture 2" descr="D:\朱琳云\2017年PPT\0829主推产品二维码\0829主推产品二维码\JOHN BOSS\杯壶\HB-SN35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135419" y="2060847"/>
            <a:ext cx="810105" cy="868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1790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Words>125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1426</cp:revision>
  <dcterms:created xsi:type="dcterms:W3CDTF">2016-12-01T07:26:00Z</dcterms:created>
  <dcterms:modified xsi:type="dcterms:W3CDTF">2018-02-28T09:48:37Z</dcterms:modified>
</cp:coreProperties>
</file>