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40768"/>
            <a:ext cx="5130668" cy="5517231"/>
          </a:xfrm>
          <a:prstGeom prst="rect">
            <a:avLst/>
          </a:prstGeom>
          <a:noFill/>
        </p:spPr>
      </p:pic>
      <p:pic>
        <p:nvPicPr>
          <p:cNvPr id="14" name="图片 13" descr="家庭三件套包装盒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26664" y="5065674"/>
            <a:ext cx="1620211" cy="1401273"/>
          </a:xfrm>
          <a:prstGeom prst="rect">
            <a:avLst/>
          </a:prstGeom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39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7258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内胆及杯身外侧均采用医用不锈钢，使用更安全，生态电解内胆，去除杂质更纯净，污渍不易残留，保洁常如新。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杯体采用无铅高硼硅玻璃精工制作，具有高透光率，高强度，高硬度，耐温差，耐磨损，低膨胀率和高化学稳定性的优质特性。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杯盖使用食品级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材料，密封圈取材食品级硅胶，使用更安心，保温更持久。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高真空隔断技术，冷暖与你相伴 锁住每一滴温度的流失，给你贴心的温度。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韦尔玻璃保温杯家庭三件套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HB-TX353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797153"/>
            <a:ext cx="1835432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350ML+350ML+350ML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310X250X104mm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99</a:t>
            </a:r>
          </a:p>
        </p:txBody>
      </p:sp>
      <p:pic>
        <p:nvPicPr>
          <p:cNvPr id="19" name="图片 18" descr="170-0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178693" y="3452280"/>
            <a:ext cx="959645" cy="984731"/>
          </a:xfrm>
          <a:prstGeom prst="rect">
            <a:avLst/>
          </a:prstGeom>
        </p:spPr>
      </p:pic>
      <p:pic>
        <p:nvPicPr>
          <p:cNvPr id="20" name="图片 19" descr="170-1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168932" y="3452280"/>
            <a:ext cx="959645" cy="984731"/>
          </a:xfrm>
          <a:prstGeom prst="rect">
            <a:avLst/>
          </a:prstGeom>
        </p:spPr>
      </p:pic>
      <p:pic>
        <p:nvPicPr>
          <p:cNvPr id="21" name="图片 20" descr="170-4.jp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159171" y="3452280"/>
            <a:ext cx="959645" cy="984731"/>
          </a:xfrm>
          <a:prstGeom prst="rect">
            <a:avLst/>
          </a:prstGeom>
        </p:spPr>
      </p:pic>
      <p:pic>
        <p:nvPicPr>
          <p:cNvPr id="25" name="图片 24" descr="170-2.jp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149409" y="3452280"/>
            <a:ext cx="959645" cy="984731"/>
          </a:xfrm>
          <a:prstGeom prst="rect">
            <a:avLst/>
          </a:prstGeom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97571" y="1484784"/>
            <a:ext cx="2025264" cy="449615"/>
          </a:xfrm>
          <a:prstGeom prst="rect">
            <a:avLst/>
          </a:prstGeom>
        </p:spPr>
      </p:pic>
      <p:pic>
        <p:nvPicPr>
          <p:cNvPr id="2" name="Picture 2" descr="D:\朱琳云\2017年PPT\0829主推产品二维码\0829主推产品二维码\JOHN BOSS\杯壶\HB-TX35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983" y="2106669"/>
            <a:ext cx="810105" cy="868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0365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164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1428</cp:revision>
  <dcterms:created xsi:type="dcterms:W3CDTF">2016-12-01T07:26:00Z</dcterms:created>
  <dcterms:modified xsi:type="dcterms:W3CDTF">2018-02-28T09:49:02Z</dcterms:modified>
</cp:coreProperties>
</file>