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朱琳云\康闻彦\郭向斌\5张图全\HB-C50\主细节图\800X800\HB-C50-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44170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72588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内外胆采用医用不锈钢，杯盖采用食品级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，密封圈采用食品级硅胶，安全卫生、坚固耐用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出水口开关方便实用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产品采用真空断热技术，杯身不易冒汗、不烫手，抗菌加工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杯身烤漆，设计高档大气，杯身有大面积广告位以满足客户多元化和传播企业品牌的需求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瑞特真空保温杯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HB-C50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501570"/>
            <a:ext cx="194345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75X75X255mm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255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</a:p>
        </p:txBody>
      </p:sp>
      <p:pic>
        <p:nvPicPr>
          <p:cNvPr id="3" name="Picture 2" descr="F:\宝客-产品摄影\包装\HB-C50\1500X1500斜侧面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26664" y="4886290"/>
            <a:ext cx="1620211" cy="1783070"/>
          </a:xfrm>
          <a:prstGeom prst="rect">
            <a:avLst/>
          </a:prstGeom>
          <a:noFill/>
        </p:spPr>
      </p:pic>
      <p:pic>
        <p:nvPicPr>
          <p:cNvPr id="9221" name="Picture 5" descr="D:\朱琳云\2017年PPT\新品二维码\新品二维码\JOHN BOSS\杯壶\HB-C5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566" y="1988840"/>
            <a:ext cx="810105" cy="891535"/>
          </a:xfrm>
          <a:prstGeom prst="rect">
            <a:avLst/>
          </a:prstGeom>
          <a:noFill/>
        </p:spPr>
      </p:pic>
      <p:pic>
        <p:nvPicPr>
          <p:cNvPr id="9223" name="Picture 7" descr="F:\雨晴电脑文件\F盘\广州\汪小云 图片\c50\c50-5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74169" y="3354584"/>
            <a:ext cx="918120" cy="1010519"/>
          </a:xfrm>
          <a:prstGeom prst="rect">
            <a:avLst/>
          </a:prstGeom>
          <a:noFill/>
        </p:spPr>
      </p:pic>
      <p:pic>
        <p:nvPicPr>
          <p:cNvPr id="9224" name="Picture 8" descr="F:\雨晴电脑文件\F盘\广州\汪小云 图片\c50\c50-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82596" y="3354630"/>
            <a:ext cx="918222" cy="1010406"/>
          </a:xfrm>
          <a:prstGeom prst="rect">
            <a:avLst/>
          </a:prstGeom>
          <a:noFill/>
        </p:spPr>
      </p:pic>
      <p:pic>
        <p:nvPicPr>
          <p:cNvPr id="9225" name="Picture 9" descr="F:\雨晴电脑文件\F盘\广州\汪小云 图片\c50\c50-8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60" y="3354630"/>
            <a:ext cx="917753" cy="1010406"/>
          </a:xfrm>
          <a:prstGeom prst="rect">
            <a:avLst/>
          </a:prstGeom>
          <a:noFill/>
        </p:spPr>
      </p:pic>
      <p:pic>
        <p:nvPicPr>
          <p:cNvPr id="9226" name="Picture 10" descr="F:\雨晴电脑文件\F盘\广州\汪小云 图片\c50\c50-4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28331" y="3354630"/>
            <a:ext cx="918222" cy="1010406"/>
          </a:xfrm>
          <a:prstGeom prst="rect">
            <a:avLst/>
          </a:prstGeom>
          <a:noFill/>
        </p:spPr>
      </p:pic>
      <p:pic>
        <p:nvPicPr>
          <p:cNvPr id="16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89867" y="1336220"/>
            <a:ext cx="2023856" cy="460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4812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</TotalTime>
  <Words>114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1430</cp:revision>
  <dcterms:created xsi:type="dcterms:W3CDTF">2016-12-01T07:26:00Z</dcterms:created>
  <dcterms:modified xsi:type="dcterms:W3CDTF">2018-02-28T09:49:32Z</dcterms:modified>
</cp:coreProperties>
</file>