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0668" cy="573325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内外胆采用医用不锈钢，杯盖内采用食品级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 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内胆表面采用电解处理技术、不生锈、不氧化、清洗容易、不会有细菌残留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时尚外形、新颖美观、携带方便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高真空断热技术、不易导热、保温保冷效果佳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雨果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手提真空保温杯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HB-SY30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398978"/>
            <a:ext cx="183543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85X85X210mm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</a:t>
            </a:r>
          </a:p>
        </p:txBody>
      </p:sp>
      <p:pic>
        <p:nvPicPr>
          <p:cNvPr id="1028" name="Picture 4" descr="D:\朱琳云\2017年PPT\新品二维码\新品二维码\JOHN BOSS\杯壶\HB-SY30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49" y="2146055"/>
            <a:ext cx="810105" cy="902875"/>
          </a:xfrm>
          <a:prstGeom prst="rect">
            <a:avLst/>
          </a:prstGeom>
          <a:noFill/>
        </p:spPr>
      </p:pic>
      <p:pic>
        <p:nvPicPr>
          <p:cNvPr id="1029" name="Picture 5" descr="F:\宝客-产品摄影\HB-SY30\EmptyName 156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053678"/>
            <a:ext cx="918222" cy="1023258"/>
          </a:xfrm>
          <a:prstGeom prst="rect">
            <a:avLst/>
          </a:prstGeom>
          <a:noFill/>
        </p:spPr>
      </p:pic>
      <p:pic>
        <p:nvPicPr>
          <p:cNvPr id="1030" name="Picture 6" descr="F:\宝客-产品摄影\HB-SY30\EmptyName 158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6484" y="3053678"/>
            <a:ext cx="905942" cy="1023258"/>
          </a:xfrm>
          <a:prstGeom prst="rect">
            <a:avLst/>
          </a:prstGeom>
          <a:noFill/>
        </p:spPr>
      </p:pic>
      <p:pic>
        <p:nvPicPr>
          <p:cNvPr id="1031" name="Picture 7" descr="F:\宝客-产品摄影\HB-SY30\EmptyName 160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0532" y="3053678"/>
            <a:ext cx="918222" cy="1023258"/>
          </a:xfrm>
          <a:prstGeom prst="rect">
            <a:avLst/>
          </a:prstGeom>
          <a:noFill/>
        </p:spPr>
      </p:pic>
      <p:pic>
        <p:nvPicPr>
          <p:cNvPr id="1032" name="Picture 8" descr="F:\宝客-产品摄影\HB-SY30\EmptyName 152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3053678"/>
            <a:ext cx="918222" cy="1023258"/>
          </a:xfrm>
          <a:prstGeom prst="rect">
            <a:avLst/>
          </a:prstGeom>
          <a:noFill/>
        </p:spPr>
      </p:pic>
      <p:pic>
        <p:nvPicPr>
          <p:cNvPr id="8194" name="Picture 2" descr="F:\宝客-产品摄影\包装\HB-SY30\1500X1500斜侧面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272831" y="4863610"/>
            <a:ext cx="1620211" cy="1805750"/>
          </a:xfrm>
          <a:prstGeom prst="rect">
            <a:avLst/>
          </a:prstGeom>
          <a:noFill/>
        </p:spPr>
      </p:pic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03567" y="1402713"/>
            <a:ext cx="2025264" cy="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09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107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1434</cp:revision>
  <dcterms:created xsi:type="dcterms:W3CDTF">2016-12-01T07:26:00Z</dcterms:created>
  <dcterms:modified xsi:type="dcterms:W3CDTF">2018-02-28T09:50:25Z</dcterms:modified>
</cp:coreProperties>
</file>