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0668" cy="564599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7258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内胆表面采用电解处理技术，不生锈，不氧化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产品采用真空断热技术，壶身不易冒汗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设计时尚、美观、便携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维也纳真空壶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HH-W18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398978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170X143X275mm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378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62</a:t>
            </a:r>
          </a:p>
        </p:txBody>
      </p:sp>
      <p:pic>
        <p:nvPicPr>
          <p:cNvPr id="3075" name="Picture 3" descr="D:\朱琳云\2017年PPT\新品二维码\新品二维码\JOHN BOSS\杯壶\HH-W18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1964017"/>
            <a:ext cx="810105" cy="889134"/>
          </a:xfrm>
          <a:prstGeom prst="rect">
            <a:avLst/>
          </a:prstGeom>
          <a:noFill/>
        </p:spPr>
      </p:pic>
      <p:pic>
        <p:nvPicPr>
          <p:cNvPr id="3076" name="Picture 4" descr="F:\E\优品项目-高清图\JOHN BOSS\HH-W18\HH-W18-4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92424" y="3053814"/>
            <a:ext cx="918120" cy="1007684"/>
          </a:xfrm>
          <a:prstGeom prst="rect">
            <a:avLst/>
          </a:prstGeom>
          <a:noFill/>
        </p:spPr>
      </p:pic>
      <p:pic>
        <p:nvPicPr>
          <p:cNvPr id="3077" name="Picture 5" descr="F:\雨晴电脑文件\F盘\2013设计稿\大客户\12580移动商城\产品图片\JOHN BOSS维也纳真空壶HH-W18\JOHN BOSS维也纳真空壶HH-W18附图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3053814"/>
            <a:ext cx="918120" cy="1007684"/>
          </a:xfrm>
          <a:prstGeom prst="rect">
            <a:avLst/>
          </a:prstGeom>
          <a:noFill/>
        </p:spPr>
      </p:pic>
      <p:pic>
        <p:nvPicPr>
          <p:cNvPr id="3078" name="Picture 6" descr="F:\雨晴电脑文件\F盘\2013设计稿\大客户\12580移动商城\产品图片\JOHN BOSS维也纳真空壶HH-W18\JOHN BOSS维也纳真空壶HH-W18附图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961" y="3053814"/>
            <a:ext cx="918120" cy="1007684"/>
          </a:xfrm>
          <a:prstGeom prst="rect">
            <a:avLst/>
          </a:prstGeom>
          <a:noFill/>
        </p:spPr>
      </p:pic>
      <p:pic>
        <p:nvPicPr>
          <p:cNvPr id="3079" name="Picture 7" descr="F:\雨晴电脑文件\F盘\2013设计稿\大客户\12580移动商城\产品图片\JOHN BOSS维也纳真空壶HH-W18\JOHN BOSS维也纳真空壶HH-W18附图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92" y="3053814"/>
            <a:ext cx="918120" cy="1007684"/>
          </a:xfrm>
          <a:prstGeom prst="rect">
            <a:avLst/>
          </a:prstGeom>
          <a:noFill/>
        </p:spPr>
      </p:pic>
      <p:pic>
        <p:nvPicPr>
          <p:cNvPr id="2" name="Picture 2" descr="F:\宝客-产品摄影\HH-W18\07244315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434690" y="4634379"/>
            <a:ext cx="1447586" cy="2074646"/>
          </a:xfrm>
          <a:prstGeom prst="rect">
            <a:avLst/>
          </a:prstGeom>
          <a:noFill/>
        </p:spPr>
      </p:pic>
      <p:pic>
        <p:nvPicPr>
          <p:cNvPr id="18" name="图片 17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69983" y="1268760"/>
            <a:ext cx="2025264" cy="4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76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86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1436</cp:revision>
  <dcterms:created xsi:type="dcterms:W3CDTF">2016-12-01T07:26:00Z</dcterms:created>
  <dcterms:modified xsi:type="dcterms:W3CDTF">2018-02-28T09:50:54Z</dcterms:modified>
</cp:coreProperties>
</file>