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5705" y="1196752"/>
            <a:ext cx="513066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46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内外胆优质不锈钢，杯盖食品级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，密封圈食品级硅胶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杯盖旋转闭合后，封水性强，用于冲泡咖啡、人参、花茶、效果较佳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内胆表面抗菌技术加工，不易残留细菌，清洗容易，经久耐用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亚伦杯壶套装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HHBS7535-1GL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221089"/>
            <a:ext cx="188944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750ML+350ML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270X270X45mm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766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84</a:t>
            </a:r>
          </a:p>
        </p:txBody>
      </p:sp>
      <p:pic>
        <p:nvPicPr>
          <p:cNvPr id="4098" name="Picture 2" descr="D:\朱琳云\2017年PPT\新品二维码\新品二维码\JOHN BOSS\杯壶\HHBS7535-1GL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957" y="1951629"/>
            <a:ext cx="810105" cy="891535"/>
          </a:xfrm>
          <a:prstGeom prst="rect">
            <a:avLst/>
          </a:prstGeom>
          <a:noFill/>
        </p:spPr>
      </p:pic>
      <p:pic>
        <p:nvPicPr>
          <p:cNvPr id="4100" name="Picture 4" descr="F:\宝客-产品摄影\HHBS7535-1GL\EmptyName 181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74169" y="2850506"/>
            <a:ext cx="918222" cy="1010406"/>
          </a:xfrm>
          <a:prstGeom prst="rect">
            <a:avLst/>
          </a:prstGeom>
          <a:noFill/>
        </p:spPr>
      </p:pic>
      <p:pic>
        <p:nvPicPr>
          <p:cNvPr id="4101" name="Picture 5" descr="F:\宝客-产品摄影\HHBS7535-1GL\EmptyName 187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182629" y="2850506"/>
            <a:ext cx="918222" cy="1010406"/>
          </a:xfrm>
          <a:prstGeom prst="rect">
            <a:avLst/>
          </a:prstGeom>
          <a:noFill/>
        </p:spPr>
      </p:pic>
      <p:pic>
        <p:nvPicPr>
          <p:cNvPr id="4102" name="Picture 6" descr="F:\宝客-产品摄影\HHBS7535-1GL\EmptyName 164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8136859" y="2850506"/>
            <a:ext cx="918222" cy="1010406"/>
          </a:xfrm>
          <a:prstGeom prst="rect">
            <a:avLst/>
          </a:prstGeom>
          <a:noFill/>
        </p:spPr>
      </p:pic>
      <p:pic>
        <p:nvPicPr>
          <p:cNvPr id="4103" name="Picture 7" descr="F:\宝客-产品摄影\HHBS7535-1GL\EmptyName 169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228399" y="2850506"/>
            <a:ext cx="918222" cy="1010406"/>
          </a:xfrm>
          <a:prstGeom prst="rect">
            <a:avLst/>
          </a:prstGeom>
          <a:noFill/>
        </p:spPr>
      </p:pic>
      <p:pic>
        <p:nvPicPr>
          <p:cNvPr id="4104" name="Picture 8" descr="F:\宝客-产品摄影\HHBS7535-1GL\CI1A5206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462816" y="4507956"/>
            <a:ext cx="3240422" cy="2377427"/>
          </a:xfrm>
          <a:prstGeom prst="rect">
            <a:avLst/>
          </a:prstGeom>
          <a:noFill/>
        </p:spPr>
      </p:pic>
      <p:pic>
        <p:nvPicPr>
          <p:cNvPr id="7172" name="Picture 4" descr="C:\Users\Administrator\Desktop\HHBS7535-1GL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187498" y="1340770"/>
            <a:ext cx="2023856" cy="460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87779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98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1438</cp:revision>
  <dcterms:created xsi:type="dcterms:W3CDTF">2016-12-01T07:26:00Z</dcterms:created>
  <dcterms:modified xsi:type="dcterms:W3CDTF">2018-02-28T10:01:26Z</dcterms:modified>
</cp:coreProperties>
</file>