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3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F:\宝客-产品摄影\榨汁机0614jpg\榨汁机0614jpg\榨汁机0614jpg\榨汁机9414 (2)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47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69"/>
            <a:ext cx="383391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果汁杯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充电方式，采用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毫安电池一次可榨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15-20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杯，真正的现行现榨。 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澎湃动力，高速榨取。高品质铜线电机大功率，可轻松粉碎硬质食材，细腻才能畅饮。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强硬刀头，立体破碎。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不锈钢刀片，轻松破碎，纯刀工艺，碾压切割，有效保留食物营养 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防水系统设计，多重防水升级。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高智能隐形开关设计更安全，杯身与机座脱离后，启动开关按钮，刀片无法启动工作，有效期到防护作用。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ct val="150000"/>
              </a:lnSpc>
            </a:pP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硅胶提手精致时尚大方。</a:t>
            </a: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8338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便携电动果汁杯套装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HB-D3830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966136"/>
            <a:ext cx="306971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产品容量：果汁杯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380ml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以下玻璃杯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300ml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产品尺寸：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75*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*230mm   66*</a:t>
            </a:r>
            <a:r>
              <a:rPr lang="en-US" altLang="zh-CN" sz="1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66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*200mm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105mm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杯盖材质：食品级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杯身材质： 食品级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底座材质：食品级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刀片材质： 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304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</a:t>
            </a:r>
            <a:endParaRPr lang="en-US" altLang="zh-CN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马达规格：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DC3.6V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充电方式：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工作电流：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10-12A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马达转速：空载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22000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±15%</a:t>
            </a:r>
          </a:p>
          <a:p>
            <a:pPr defTabSz="737870"/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15000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±15%</a:t>
            </a:r>
          </a:p>
          <a:p>
            <a:pPr defTabSz="737870"/>
            <a:r>
              <a:rPr lang="zh-CN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398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125</a:t>
            </a:r>
          </a:p>
        </p:txBody>
      </p:sp>
      <p:pic>
        <p:nvPicPr>
          <p:cNvPr id="18435" name="Picture 3" descr="D:\朱琳云\2017年PPT\新品二维码\新品二维码\JOHN BOSS\杯壶\HB--D3830果汁杯套装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0957" y="2060848"/>
            <a:ext cx="810105" cy="891535"/>
          </a:xfrm>
          <a:prstGeom prst="rect">
            <a:avLst/>
          </a:prstGeom>
          <a:noFill/>
        </p:spPr>
      </p:pic>
      <p:pic>
        <p:nvPicPr>
          <p:cNvPr id="18436" name="Picture 4" descr="F:\宝客-产品摄影\榨汁机0614jpg\榨汁机0614jpg\榨汁机0614jpg\_AAD3670-1500X1500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182629" y="3926092"/>
            <a:ext cx="918120" cy="870992"/>
          </a:xfrm>
          <a:prstGeom prst="rect">
            <a:avLst/>
          </a:prstGeom>
          <a:noFill/>
        </p:spPr>
      </p:pic>
      <p:pic>
        <p:nvPicPr>
          <p:cNvPr id="18437" name="Picture 5" descr="F:\宝客-产品摄影\榨汁机0614jpg\榨汁机0614jpg\榨汁机0614jpg\_AAD3700-1500X1500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246505" y="3926092"/>
            <a:ext cx="918120" cy="870992"/>
          </a:xfrm>
          <a:prstGeom prst="rect">
            <a:avLst/>
          </a:prstGeom>
          <a:noFill/>
        </p:spPr>
      </p:pic>
      <p:pic>
        <p:nvPicPr>
          <p:cNvPr id="18438" name="Picture 6" descr="F:\宝客-产品摄影\榨汁机0614jpg\榨汁机0614jpg\榨汁机0614jpg\榨汁机9276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274169" y="3926062"/>
            <a:ext cx="918120" cy="871089"/>
          </a:xfrm>
          <a:prstGeom prst="rect">
            <a:avLst/>
          </a:prstGeom>
          <a:noFill/>
        </p:spPr>
      </p:pic>
      <p:pic>
        <p:nvPicPr>
          <p:cNvPr id="21" name="图片 20" descr="未标题-223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50957" y="1365146"/>
            <a:ext cx="2025264" cy="4613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8136859" y="3926092"/>
            <a:ext cx="918120" cy="870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3113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220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1440</cp:revision>
  <dcterms:created xsi:type="dcterms:W3CDTF">2016-12-01T07:26:00Z</dcterms:created>
  <dcterms:modified xsi:type="dcterms:W3CDTF">2018-02-28T10:02:01Z</dcterms:modified>
</cp:coreProperties>
</file>