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20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288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137-138碧然德-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pic>
        <p:nvPicPr>
          <p:cNvPr id="12" name="图片 11" descr="137-138碧然德-0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786454"/>
            <a:ext cx="2143140" cy="764880"/>
          </a:xfrm>
          <a:prstGeom prst="rect">
            <a:avLst/>
          </a:prstGeom>
        </p:spPr>
      </p:pic>
      <p:pic>
        <p:nvPicPr>
          <p:cNvPr id="10" name="图片 9" descr="137-138碧然德-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02438" cy="2133424"/>
          </a:xfrm>
          <a:prstGeom prst="rect">
            <a:avLst/>
          </a:prstGeom>
        </p:spPr>
      </p:pic>
      <p:pic>
        <p:nvPicPr>
          <p:cNvPr id="7" name="图片 6" descr="未标题-8-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845" y="-208280"/>
            <a:ext cx="1875155" cy="198818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000760" y="1857364"/>
            <a:ext cx="278608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mypure U5</a:t>
            </a:r>
          </a:p>
          <a:p>
            <a:pPr>
              <a:defRPr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碧然德超滤型净水系统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000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市场参考价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 2499.00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批发价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1720.00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外箱尺寸：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19.0×15.5×38.9 cm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材       质：龙头：不锈钢    外壳：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PP   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      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滤芯：活性炭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聚砜超滤膜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装箱明细：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2pcs/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箱</a:t>
            </a:r>
          </a:p>
          <a:p>
            <a:pPr>
              <a:defRPr/>
            </a:pP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1;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进口亲水性超滤膜，去除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99.9%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细菌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2;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德国品质，食品级不锈钢无压净水水龙头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超滤科技，超值享受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超滤除菌，安全、新鲜的过滤水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出水流速更快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体积更小巧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保留有益矿物质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无废水</a:t>
            </a:r>
            <a:endParaRPr lang="en-US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6" name="图片 25" descr="105-106多样屋-0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48" y="2357430"/>
            <a:ext cx="1155058" cy="785818"/>
          </a:xfrm>
          <a:prstGeom prst="rect">
            <a:avLst/>
          </a:prstGeom>
        </p:spPr>
      </p:pic>
      <p:pic>
        <p:nvPicPr>
          <p:cNvPr id="9" name="图片 8" descr="mypure U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480" y="1396742"/>
            <a:ext cx="3786214" cy="44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1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95</Words>
  <Application>Microsoft Office PowerPoint</Application>
  <PresentationFormat>全屏显示(4:3)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552</cp:revision>
  <dcterms:created xsi:type="dcterms:W3CDTF">2016-12-01T07:26:00Z</dcterms:created>
  <dcterms:modified xsi:type="dcterms:W3CDTF">2018-02-09T08:18:22Z</dcterms:modified>
</cp:coreProperties>
</file>