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宝客-产品摄影\HBF50-1Y\20161215-9P7A5865-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40770"/>
            <a:ext cx="5131238" cy="551723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内胆医用不锈钢，杯盖食品级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，密封圈食品级硅胶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杯身颜色靓丽时尚，手感舒适取握舒适。</a:t>
            </a:r>
          </a:p>
          <a:p>
            <a:pPr defTabSz="737870">
              <a:lnSpc>
                <a:spcPts val="1800"/>
              </a:lnSpc>
            </a:pP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采尼真空焖烧罐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HBF50-1Y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398978"/>
            <a:ext cx="18894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103X103X175mm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436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57</a:t>
            </a:r>
          </a:p>
        </p:txBody>
      </p:sp>
      <p:pic>
        <p:nvPicPr>
          <p:cNvPr id="20483" name="Picture 3" descr="F:\宝客-产品摄影\HBF50-1Y\20161215-9P7A567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20156" y="3020226"/>
            <a:ext cx="918222" cy="984702"/>
          </a:xfrm>
          <a:prstGeom prst="rect">
            <a:avLst/>
          </a:prstGeom>
          <a:noFill/>
        </p:spPr>
      </p:pic>
      <p:pic>
        <p:nvPicPr>
          <p:cNvPr id="20484" name="Picture 4" descr="F:\宝客-产品摄影\HBF50-1Y\20161215-9P7A5670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020226"/>
            <a:ext cx="918222" cy="984702"/>
          </a:xfrm>
          <a:prstGeom prst="rect">
            <a:avLst/>
          </a:prstGeom>
          <a:noFill/>
        </p:spPr>
      </p:pic>
      <p:pic>
        <p:nvPicPr>
          <p:cNvPr id="20485" name="Picture 5" descr="F:\宝客-产品摄影\HBF50-1Y\20161215-9P7A567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64625" y="3020226"/>
            <a:ext cx="918222" cy="984702"/>
          </a:xfrm>
          <a:prstGeom prst="rect">
            <a:avLst/>
          </a:prstGeom>
          <a:noFill/>
        </p:spPr>
      </p:pic>
      <p:pic>
        <p:nvPicPr>
          <p:cNvPr id="20486" name="Picture 6" descr="F:\宝客-产品摄影\HBF50-1Y\20161215-9P7A567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2390" y="3020226"/>
            <a:ext cx="918222" cy="984702"/>
          </a:xfrm>
          <a:prstGeom prst="rect">
            <a:avLst/>
          </a:prstGeom>
          <a:noFill/>
        </p:spPr>
      </p:pic>
      <p:pic>
        <p:nvPicPr>
          <p:cNvPr id="1026" name="Picture 2" descr="F:\宝客-产品摄影\HBF50-1Y\无题会话3152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62756" y="4762824"/>
            <a:ext cx="2700351" cy="1932921"/>
          </a:xfrm>
          <a:prstGeom prst="rect">
            <a:avLst/>
          </a:prstGeom>
          <a:noFill/>
        </p:spPr>
      </p:pic>
      <p:pic>
        <p:nvPicPr>
          <p:cNvPr id="14338" name="Picture 2" descr="D:\朱琳云\2017年PPT\0829主推产品二维码\0829主推产品二维码\JOHN BOSS\杯壶\HBF50-1Y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14882" y="2060848"/>
            <a:ext cx="810105" cy="868855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92119" y="1398986"/>
            <a:ext cx="2025264" cy="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</TotalTime>
  <Words>72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1444</cp:revision>
  <dcterms:created xsi:type="dcterms:W3CDTF">2016-12-01T07:26:00Z</dcterms:created>
  <dcterms:modified xsi:type="dcterms:W3CDTF">2018-02-28T10:03:10Z</dcterms:modified>
</cp:coreProperties>
</file>