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3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:\宝客-产品摄影\宝客0804tif\宝客0804tif\宝客08040902.jpg"/>
          <p:cNvPicPr>
            <a:picLocks noChangeAspect="1" noChangeArrowheads="1"/>
          </p:cNvPicPr>
          <p:nvPr/>
        </p:nvPicPr>
        <p:blipFill>
          <a:blip r:embed="rId2" cstate="screen">
            <a:lum bright="2000"/>
          </a:blip>
          <a:srcRect/>
          <a:stretch>
            <a:fillRect/>
          </a:stretch>
        </p:blipFill>
        <p:spPr bwMode="auto">
          <a:xfrm>
            <a:off x="0" y="1196752"/>
            <a:ext cx="5131238" cy="5661248"/>
          </a:xfrm>
          <a:prstGeom prst="rect">
            <a:avLst/>
          </a:prstGeom>
          <a:noFill/>
        </p:spPr>
      </p:pic>
      <p:sp>
        <p:nvSpPr>
          <p:cNvPr id="7" name="等腰三角形 6"/>
          <p:cNvSpPr/>
          <p:nvPr/>
        </p:nvSpPr>
        <p:spPr bwMode="auto">
          <a:xfrm rot="5400000">
            <a:off x="-432482" y="5805699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-102673" y="5816217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52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66"/>
          <p:cNvSpPr txBox="1">
            <a:spLocks noChangeArrowheads="1"/>
          </p:cNvSpPr>
          <p:nvPr/>
        </p:nvSpPr>
        <p:spPr bwMode="auto">
          <a:xfrm>
            <a:off x="5221167" y="1348026"/>
            <a:ext cx="3833914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8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精选优质骨瓷内胆，经过特殊工艺精致而成，绿色健康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杯盖使用食品级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材料，密封圈取材食品级硅胶，使用更安心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221166" y="332656"/>
            <a:ext cx="39228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东方印象 喜鹊迎春办公杯套装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HB-TQ4035</a:t>
            </a:r>
            <a:endParaRPr lang="zh-CN" altLang="en-US" sz="1400" b="1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5221167" y="4221089"/>
            <a:ext cx="1997471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       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350ML+400ML                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300X270X110mm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10PCS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材质说明：优质不锈钢、食品级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220156" y="709826"/>
            <a:ext cx="2592625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298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88</a:t>
            </a:r>
          </a:p>
        </p:txBody>
      </p:sp>
      <p:pic>
        <p:nvPicPr>
          <p:cNvPr id="2051" name="Picture 3" descr="F:\宝客-产品摄影\2017新品\HB-TQ4035\EmptyName 111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164625" y="2922514"/>
            <a:ext cx="918222" cy="1010406"/>
          </a:xfrm>
          <a:prstGeom prst="rect">
            <a:avLst/>
          </a:prstGeom>
          <a:noFill/>
        </p:spPr>
      </p:pic>
      <p:pic>
        <p:nvPicPr>
          <p:cNvPr id="2052" name="Picture 4" descr="F:\宝客-产品摄影\2017新品\HB-TQ4035\EmptyName 90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192390" y="2922514"/>
            <a:ext cx="918222" cy="1010406"/>
          </a:xfrm>
          <a:prstGeom prst="rect">
            <a:avLst/>
          </a:prstGeom>
          <a:noFill/>
        </p:spPr>
      </p:pic>
      <p:pic>
        <p:nvPicPr>
          <p:cNvPr id="2053" name="Picture 5" descr="F:\宝客-产品摄影\2017新品\HB-TQ4035\EmptyName 97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5220156" y="2922514"/>
            <a:ext cx="918222" cy="1010406"/>
          </a:xfrm>
          <a:prstGeom prst="rect">
            <a:avLst/>
          </a:prstGeom>
          <a:noFill/>
        </p:spPr>
      </p:pic>
      <p:pic>
        <p:nvPicPr>
          <p:cNvPr id="2054" name="Picture 6" descr="F:\宝客-产品摄影\2017新品\HB-TQ4035\EmptyName 108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8136859" y="2922514"/>
            <a:ext cx="918222" cy="1010406"/>
          </a:xfrm>
          <a:prstGeom prst="rect">
            <a:avLst/>
          </a:prstGeom>
          <a:noFill/>
        </p:spPr>
      </p:pic>
      <p:pic>
        <p:nvPicPr>
          <p:cNvPr id="2055" name="Picture 7" descr="D:\朱琳云\2017年PPT\新品二维码\新品二维码\JOHN BOSS\杯壶\HB-TQ4035.pn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281094" y="2115989"/>
            <a:ext cx="810105" cy="891535"/>
          </a:xfrm>
          <a:prstGeom prst="rect">
            <a:avLst/>
          </a:prstGeom>
          <a:noFill/>
        </p:spPr>
      </p:pic>
      <p:pic>
        <p:nvPicPr>
          <p:cNvPr id="2056" name="Picture 8" descr="F:\宝客-产品摄影\2017新品\HB-TQ4035\07244276.pn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7002586" y="4782630"/>
            <a:ext cx="1955309" cy="1634481"/>
          </a:xfrm>
          <a:prstGeom prst="rect">
            <a:avLst/>
          </a:prstGeom>
          <a:noFill/>
        </p:spPr>
      </p:pic>
      <p:pic>
        <p:nvPicPr>
          <p:cNvPr id="16" name="图片 15" descr="未标题-223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281094" y="1382792"/>
            <a:ext cx="2025264" cy="46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7843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5320</TotalTime>
  <Words>80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1446</cp:revision>
  <dcterms:created xsi:type="dcterms:W3CDTF">2016-12-01T07:26:00Z</dcterms:created>
  <dcterms:modified xsi:type="dcterms:W3CDTF">2018-02-28T10:03:52Z</dcterms:modified>
</cp:coreProperties>
</file>