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268760"/>
            <a:ext cx="5130668" cy="5589239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54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268761"/>
            <a:ext cx="3833914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内胆及杯身外侧均采用优质不锈钢，使用更安全，生态电解内胆，去除杂质更纯净，污渍不易残留，保洁常如新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杯盖使用食品级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材料，密封圈取材食品级硅胶，使用更安心，保温更持久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水杯茶隔贴心设计，有效隔断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的茶叶漏出，舒畅饮茶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高真空隔断技术，冷暖与你相伴 锁住每一滴温度的流失，给你贴心的温度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轻量保温杯 杯壁更薄 质量更轻 容量更大 微波镀铜技术 更加精益求精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“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天坛悠远”的远景画面表达的深沉意境，引发现代人浮躁内心的一丝“宁静” ，为身心俱疲的您带来片刻的 “安宁”；茶壶套装的应景使用更能衬托出家庭的一片“祥和”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东方印象杯壶套装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HHBC15040-1W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5157193"/>
            <a:ext cx="194345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400ML+1500ML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337X267X150mm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121</a:t>
            </a:r>
          </a:p>
        </p:txBody>
      </p:sp>
      <p:pic>
        <p:nvPicPr>
          <p:cNvPr id="3" name="Picture 4" descr="D:\朱琳云\2017年PPT\新品二维码\新品二维码\JOHN BOSS\杯壶\HHBC15040-1W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9983" y="2132856"/>
            <a:ext cx="810105" cy="880195"/>
          </a:xfrm>
          <a:prstGeom prst="rect">
            <a:avLst/>
          </a:prstGeom>
          <a:noFill/>
        </p:spPr>
      </p:pic>
      <p:pic>
        <p:nvPicPr>
          <p:cNvPr id="4" name="Picture 5" descr="F:\宝客-产品摄影\HHBC15040-1W\EmptyName 134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64625" y="3799462"/>
            <a:ext cx="918222" cy="997554"/>
          </a:xfrm>
          <a:prstGeom prst="rect">
            <a:avLst/>
          </a:prstGeom>
          <a:noFill/>
        </p:spPr>
      </p:pic>
      <p:pic>
        <p:nvPicPr>
          <p:cNvPr id="5" name="Picture 6" descr="F:\宝客-产品摄影\HHBC15040-1W\EmptyName 140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92390" y="3799462"/>
            <a:ext cx="918222" cy="997554"/>
          </a:xfrm>
          <a:prstGeom prst="rect">
            <a:avLst/>
          </a:prstGeom>
          <a:noFill/>
        </p:spPr>
      </p:pic>
      <p:pic>
        <p:nvPicPr>
          <p:cNvPr id="13" name="Picture 7" descr="F:\宝客-产品摄影\HHBC15040-1W\EmptyName 98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859" y="3799462"/>
            <a:ext cx="918222" cy="997554"/>
          </a:xfrm>
          <a:prstGeom prst="rect">
            <a:avLst/>
          </a:prstGeom>
          <a:noFill/>
        </p:spPr>
      </p:pic>
      <p:pic>
        <p:nvPicPr>
          <p:cNvPr id="14" name="Picture 8" descr="F:\宝客-产品摄影\HHBC15040-1W\EmptyName 106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20156" y="3799462"/>
            <a:ext cx="918222" cy="997554"/>
          </a:xfrm>
          <a:prstGeom prst="rect">
            <a:avLst/>
          </a:prstGeom>
          <a:noFill/>
        </p:spPr>
      </p:pic>
      <p:pic>
        <p:nvPicPr>
          <p:cNvPr id="15" name="Picture 9" descr="F:\宝客-产品摄影\HHBC15040-1W\CI1A1265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290656" y="5314842"/>
            <a:ext cx="1386334" cy="1328922"/>
          </a:xfrm>
          <a:prstGeom prst="rect">
            <a:avLst/>
          </a:prstGeom>
          <a:noFill/>
        </p:spPr>
      </p:pic>
      <p:pic>
        <p:nvPicPr>
          <p:cNvPr id="18" name="图片 17" descr="未标题-223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69983" y="1365146"/>
            <a:ext cx="2025264" cy="4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17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5321</TotalTime>
  <Words>209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1448</cp:revision>
  <dcterms:created xsi:type="dcterms:W3CDTF">2016-12-01T07:26:00Z</dcterms:created>
  <dcterms:modified xsi:type="dcterms:W3CDTF">2018-02-28T10:04:13Z</dcterms:modified>
</cp:coreProperties>
</file>