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3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HH-12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124744"/>
            <a:ext cx="5130668" cy="5733256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53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268761"/>
            <a:ext cx="383391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内胆及外侧杯身均采用医用不锈钢，使用更安全，生态电解内胆，去除杂质更纯净，污渍不易残留，保洁常如新。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杯盖使用食品级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材料，密封圈取材食品级硅胶，使用更安心，保温更持久。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茶隔贴心设计，有效隔断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的茶叶漏出，舒畅饮茶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高真空隔断技术，冷暖与你相伴 锁住每一滴温度的流失，给你贴心的温度。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轻量保温杯 杯壁更薄 质量更轻 容量更大 微波镀铜技术 更加精益求精。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“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马到成功”的画面配以青山绿水表达了对生活的美好希冀与祝愿，吐露了现代人内心的渴求，给人“意静神驰”的意境。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9593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东方印象真空保温杯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HBC48-1R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5085185"/>
            <a:ext cx="1835432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480ML                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70X70X218mm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368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53</a:t>
            </a:r>
          </a:p>
        </p:txBody>
      </p:sp>
      <p:pic>
        <p:nvPicPr>
          <p:cNvPr id="13315" name="Picture 3" descr="D:\朱琳云\2017年PPT\新品二维码\新品二维码\JOHN BOSS\杯壶\HBC48-1R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7518" y="1825313"/>
            <a:ext cx="810105" cy="902875"/>
          </a:xfrm>
          <a:prstGeom prst="rect">
            <a:avLst/>
          </a:prstGeom>
          <a:noFill/>
        </p:spPr>
      </p:pic>
      <p:pic>
        <p:nvPicPr>
          <p:cNvPr id="13316" name="Picture 4" descr="F:\宝客-产品摄影\HBC48-1R\_MG_0261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274169" y="3845720"/>
            <a:ext cx="918222" cy="1023372"/>
          </a:xfrm>
          <a:prstGeom prst="rect">
            <a:avLst/>
          </a:prstGeom>
          <a:noFill/>
        </p:spPr>
      </p:pic>
      <p:pic>
        <p:nvPicPr>
          <p:cNvPr id="13317" name="Picture 5" descr="F:\宝客-产品摄影\HBC48-1R\_MG_0285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228399" y="3845766"/>
            <a:ext cx="918222" cy="1023258"/>
          </a:xfrm>
          <a:prstGeom prst="rect">
            <a:avLst/>
          </a:prstGeom>
          <a:noFill/>
        </p:spPr>
      </p:pic>
      <p:pic>
        <p:nvPicPr>
          <p:cNvPr id="13318" name="Picture 6" descr="F:\宝客-产品摄影\HBC48-1R\_MG_0286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182629" y="3845766"/>
            <a:ext cx="918222" cy="1023258"/>
          </a:xfrm>
          <a:prstGeom prst="rect">
            <a:avLst/>
          </a:prstGeom>
          <a:noFill/>
        </p:spPr>
      </p:pic>
      <p:pic>
        <p:nvPicPr>
          <p:cNvPr id="13319" name="Picture 7" descr="F:\宝客-产品摄影\HBC48-1R\_MG_0287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136859" y="3845766"/>
            <a:ext cx="918222" cy="1023258"/>
          </a:xfrm>
          <a:prstGeom prst="rect">
            <a:avLst/>
          </a:prstGeom>
          <a:noFill/>
        </p:spPr>
      </p:pic>
      <p:pic>
        <p:nvPicPr>
          <p:cNvPr id="13320" name="Picture 8" descr="F:\宝客-产品摄影\包装\HBC45-1S\1500X1500侧面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455231" y="5243728"/>
            <a:ext cx="1383798" cy="1542264"/>
          </a:xfrm>
          <a:prstGeom prst="rect">
            <a:avLst/>
          </a:prstGeom>
          <a:noFill/>
        </p:spPr>
      </p:pic>
      <p:pic>
        <p:nvPicPr>
          <p:cNvPr id="16" name="图片 15" descr="未标题-223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87518" y="1276882"/>
            <a:ext cx="2025264" cy="46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955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5321</TotalTime>
  <Words>195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1450</cp:revision>
  <dcterms:created xsi:type="dcterms:W3CDTF">2016-12-01T07:26:00Z</dcterms:created>
  <dcterms:modified xsi:type="dcterms:W3CDTF">2018-02-28T10:04:36Z</dcterms:modified>
</cp:coreProperties>
</file>