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037486"/>
            <a:ext cx="5130668" cy="5820514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268760"/>
            <a:ext cx="3833914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内胆及外侧杯身均采用医用不锈钢，使用更安全，生态电解内胆，去除杂质更纯净，污渍不易残留，保洁常如新。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杯盖使用食品级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材料，密封圈取材食品级硅胶，使用更安心，保温更持久。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轻量保温杯 杯壁更薄 质量更轻 容量更大 微波镀铜技术 更加精益求精。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高真空隔断技术，冷暖与你相伴 锁住每一滴温度的流失，给你贴心的温度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“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天坛悠远”的远景画面表达的深沉意境，引发现代人浮躁内心的一丝宁静，为身心俱疲的您带来片刻的 “安宁”。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东方印象轻量保温杯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HBC45-1S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869161"/>
            <a:ext cx="183543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450ML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71X71X207mm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366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</a:t>
            </a:r>
          </a:p>
        </p:txBody>
      </p:sp>
      <p:pic>
        <p:nvPicPr>
          <p:cNvPr id="12291" name="Picture 3" descr="D:\朱琳云\2017年PPT\新品二维码\新品二维码\JOHN BOSS\杯壶\HBC45-1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0245" y="1609908"/>
            <a:ext cx="810105" cy="916616"/>
          </a:xfrm>
          <a:prstGeom prst="rect">
            <a:avLst/>
          </a:prstGeom>
          <a:noFill/>
        </p:spPr>
      </p:pic>
      <p:pic>
        <p:nvPicPr>
          <p:cNvPr id="12292" name="Picture 4" descr="F:\宝客-产品摄影\HBC45-1S\_MG_028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64625" y="3614136"/>
            <a:ext cx="918222" cy="1038832"/>
          </a:xfrm>
          <a:prstGeom prst="rect">
            <a:avLst/>
          </a:prstGeom>
          <a:noFill/>
        </p:spPr>
      </p:pic>
      <p:pic>
        <p:nvPicPr>
          <p:cNvPr id="12293" name="Picture 5" descr="F:\宝客-产品摄影\HBC45-1S\_MG_028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390" y="3614136"/>
            <a:ext cx="918222" cy="1038832"/>
          </a:xfrm>
          <a:prstGeom prst="rect">
            <a:avLst/>
          </a:prstGeom>
          <a:noFill/>
        </p:spPr>
      </p:pic>
      <p:pic>
        <p:nvPicPr>
          <p:cNvPr id="12294" name="Picture 6" descr="F:\宝客-产品摄影\HBC45-1S\_MG_028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156" y="3614136"/>
            <a:ext cx="918222" cy="1038832"/>
          </a:xfrm>
          <a:prstGeom prst="rect">
            <a:avLst/>
          </a:prstGeom>
          <a:noFill/>
        </p:spPr>
      </p:pic>
      <p:pic>
        <p:nvPicPr>
          <p:cNvPr id="12295" name="Picture 7" descr="F:\宝客-产品摄影\HBC45-1S\_MG_0259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614158"/>
            <a:ext cx="918222" cy="1038778"/>
          </a:xfrm>
          <a:prstGeom prst="rect">
            <a:avLst/>
          </a:prstGeom>
          <a:noFill/>
        </p:spPr>
      </p:pic>
      <p:pic>
        <p:nvPicPr>
          <p:cNvPr id="12296" name="Picture 8" descr="F:\宝客-产品摄影\包装\HBC48-1R\1500X1500斜侧面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434840" y="5080382"/>
            <a:ext cx="1404339" cy="1588978"/>
          </a:xfrm>
          <a:prstGeom prst="rect">
            <a:avLst/>
          </a:prstGeom>
          <a:noFill/>
        </p:spPr>
      </p:pic>
      <p:pic>
        <p:nvPicPr>
          <p:cNvPr id="18" name="图片 17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7518" y="1048946"/>
            <a:ext cx="2025264" cy="4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47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179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1452</cp:revision>
  <dcterms:created xsi:type="dcterms:W3CDTF">2016-12-01T07:26:00Z</dcterms:created>
  <dcterms:modified xsi:type="dcterms:W3CDTF">2018-02-28T10:05:01Z</dcterms:modified>
</cp:coreProperties>
</file>