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3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F:\世宗桌面\lai\拼多多\OK\OL-SC402\轮播图\轮播图-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21440" y="5369631"/>
            <a:ext cx="2322560" cy="1290729"/>
          </a:xfrm>
          <a:prstGeom prst="rect">
            <a:avLst/>
          </a:prstGeom>
          <a:noFill/>
        </p:spPr>
      </p:pic>
      <p:pic>
        <p:nvPicPr>
          <p:cNvPr id="2050" name="Picture 2" descr="D:\朱琳云\叶磊\邓-umall产品提报\OL—SC402\OL—SC402奥维尔-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1365146"/>
            <a:ext cx="5144170" cy="5492854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4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89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0156" y="1340769"/>
            <a:ext cx="3833914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舒适面料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整款产品采用优质的全棉材质，天然棉花具有极好的染色效果，纤维强度高，手感柔软，吸湿性好，透气性强，不易起球，全棉质地是被大多数消费者所认同的面料，面料舒适，对人体无刺激，使用后感觉温暖舒适。面料采用40S纱织，斜纹工艺，斜纹织物的手感松软，密度较高，触感比较厚实，立体感较强，具有极佳的吸湿透气性，给您带来最佳的睡眠感受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环保工艺：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的产品既要呈现完美的花型色彩，同时还采用了绿色环保染料，整个印染过程中，严格把控面料PH值、不添加偶氮和甲醛，不含对人体有害的物质，且洗涤时不褪色不缩水，色牢度高，手感滑软，在整个产品裁剪缝制过程中，严格把控车间的卫生，精益求精，只为了把最好的生活品质带给大家</a:t>
            </a:r>
            <a:r>
              <a:rPr lang="zh-CN" altLang="en-US" sz="1000" dirty="0" smtClean="0">
                <a:solidFill>
                  <a:srgbClr val="49442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000" dirty="0">
              <a:solidFill>
                <a:srgbClr val="49442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0156" y="332656"/>
            <a:ext cx="37799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奥拉芙 奥维尔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OL-SC402</a:t>
            </a:r>
            <a:endParaRPr lang="zh-CN" altLang="en-US" sz="11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0156" y="4715164"/>
            <a:ext cx="306971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规格：被套：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200×230cm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床单：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230×245cm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枕套：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48×74cm×2</a:t>
            </a: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面料成份：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</a:t>
            </a:r>
            <a:r>
              <a:rPr lang="zh-CN" altLang="en-US" sz="1000" dirty="0" smtClean="0">
                <a:solidFill>
                  <a:srgbClr val="302C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50.5×35.5×8cm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</a:t>
            </a:r>
            <a:r>
              <a:rPr lang="zh-CN" altLang="en-US" sz="1000" dirty="0" smtClean="0">
                <a:solidFill>
                  <a:srgbClr val="302C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6PCS</a:t>
            </a:r>
            <a:endParaRPr lang="zh-CN" altLang="en-US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1588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260</a:t>
            </a:r>
          </a:p>
        </p:txBody>
      </p:sp>
      <p:pic>
        <p:nvPicPr>
          <p:cNvPr id="2051" name="Picture 3" descr="D:\朱琳云\宝客奥拉夫-2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14881" y="1484784"/>
            <a:ext cx="1507193" cy="576678"/>
          </a:xfrm>
          <a:prstGeom prst="rect">
            <a:avLst/>
          </a:prstGeom>
          <a:noFill/>
        </p:spPr>
      </p:pic>
      <p:pic>
        <p:nvPicPr>
          <p:cNvPr id="2052" name="Picture 4" descr="F:\E\Work-M\销售产品改图\产品详情页\销售需求改动详情页\李龙娟\银联钱包\OL-SC402\800X800-3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274169" y="3717032"/>
            <a:ext cx="918120" cy="792087"/>
          </a:xfrm>
          <a:prstGeom prst="rect">
            <a:avLst/>
          </a:prstGeom>
          <a:noFill/>
        </p:spPr>
      </p:pic>
      <p:pic>
        <p:nvPicPr>
          <p:cNvPr id="2053" name="Picture 5" descr="F:\E\Work-M\销售产品改图\产品详情页\销售需求改动详情页\李龙娟\银联钱包\OL-SC402\800X800-4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228399" y="3717032"/>
            <a:ext cx="918120" cy="792087"/>
          </a:xfrm>
          <a:prstGeom prst="rect">
            <a:avLst/>
          </a:prstGeom>
          <a:noFill/>
        </p:spPr>
      </p:pic>
      <p:pic>
        <p:nvPicPr>
          <p:cNvPr id="2054" name="Picture 6" descr="F:\E\Work-M\销售产品改图\产品详情页\销售需求改动详情页\李龙娟\银联钱包\OL-SC402\800X800-5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182629" y="3717032"/>
            <a:ext cx="918120" cy="792087"/>
          </a:xfrm>
          <a:prstGeom prst="rect">
            <a:avLst/>
          </a:prstGeom>
          <a:noFill/>
        </p:spPr>
      </p:pic>
      <p:pic>
        <p:nvPicPr>
          <p:cNvPr id="2055" name="Picture 7" descr="F:\E\Work-M\销售产品改图\产品详情页\销售需求改动详情页\李龙娟\银联钱包\OL-SC402\800X800-6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136859" y="3717032"/>
            <a:ext cx="918120" cy="792087"/>
          </a:xfrm>
          <a:prstGeom prst="rect">
            <a:avLst/>
          </a:prstGeom>
          <a:noFill/>
        </p:spPr>
      </p:pic>
      <p:pic>
        <p:nvPicPr>
          <p:cNvPr id="2" name="Picture 2" descr="D:\朱琳云\2017年PPT\0829主推产品二维码\0829主推产品二维码\奥拉夫\OL-SC402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287518" y="2204864"/>
            <a:ext cx="810105" cy="865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225023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5323</TotalTime>
  <Words>240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1454</cp:revision>
  <dcterms:created xsi:type="dcterms:W3CDTF">2016-12-01T07:26:00Z</dcterms:created>
  <dcterms:modified xsi:type="dcterms:W3CDTF">2018-02-28T10:06:29Z</dcterms:modified>
</cp:coreProperties>
</file>