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3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3.30\3.30\OL-PJ01\1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-2654" y="1196752"/>
            <a:ext cx="5144170" cy="5661248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4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91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0156" y="1340768"/>
            <a:ext cx="3833914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清新自然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：灵感来源于清新的自然花卉。带人们在舒适的色彩氛围中享受脱离繁华都市后的轻松与惬意。磨毛的面料手感则是秋冬不错的选择。枕套采用宽边设计，铺在床上优雅大气，细节处的精益求精更能凸显好品质。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温润滑爽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：选用最优质的原材料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—100%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聚酯纤维，面料柔软舒适，保暖透气，无闷热感；采用先进磨毛技术，在面料表面形成柔软绒毛，亲肤性极佳。 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28600" indent="-228600">
              <a:buFontTx/>
              <a:buAutoNum type="arabicPeriod"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环保工艺：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的产品既要呈现完美的花型色彩，同时还采用了绿色环保染料，整个印染过程中，严格把控面料PH值、不添加偶氮和甲醛，不含对人体有害的物质，且洗涤时不褪色不缩水，色牢度高，手感滑软，在整个产品裁剪缝制过程中，严格把控车间的卫生，精益求精，只为了把最好的生活品质带给大家。</a:t>
            </a: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0156" y="332656"/>
            <a:ext cx="37799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奥拉芙 费丽妮舒心被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OL-PJ01</a:t>
            </a:r>
            <a:endParaRPr lang="zh-CN" altLang="en-US" sz="11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0156" y="4715163"/>
            <a:ext cx="306971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        格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200×230cm </a:t>
            </a: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面料成份：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聚酯纤维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填充物成份：超细旦纤维（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聚酯纤维）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填充物净重：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1500g</a:t>
            </a: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 51*25*55cm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10PCS</a:t>
            </a:r>
            <a:endParaRPr lang="zh-CN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968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140</a:t>
            </a:r>
          </a:p>
        </p:txBody>
      </p:sp>
      <p:pic>
        <p:nvPicPr>
          <p:cNvPr id="2051" name="Picture 3" descr="D:\朱琳云\宝客奥拉夫-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7518" y="1340768"/>
            <a:ext cx="1507193" cy="594357"/>
          </a:xfrm>
          <a:prstGeom prst="rect">
            <a:avLst/>
          </a:prstGeom>
          <a:noFill/>
        </p:spPr>
      </p:pic>
      <p:pic>
        <p:nvPicPr>
          <p:cNvPr id="4099" name="Picture 3" descr="D:\推广图片-莱卡，奥拉夫，米技\主图\奥拉夫\奥拉芙 费丽妮舒芯被 OL—PJ01\费丽妮舒芯被-2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182629" y="3498714"/>
            <a:ext cx="918120" cy="1010406"/>
          </a:xfrm>
          <a:prstGeom prst="rect">
            <a:avLst/>
          </a:prstGeom>
          <a:noFill/>
        </p:spPr>
      </p:pic>
      <p:pic>
        <p:nvPicPr>
          <p:cNvPr id="4100" name="Picture 4" descr="D:\推广图片-莱卡，奥拉夫，米技\主图\奥拉夫\奥拉芙 费丽妮舒芯被 OL—PJ01\费丽妮舒芯被-3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228399" y="3498714"/>
            <a:ext cx="918120" cy="1010406"/>
          </a:xfrm>
          <a:prstGeom prst="rect">
            <a:avLst/>
          </a:prstGeom>
          <a:noFill/>
        </p:spPr>
      </p:pic>
      <p:pic>
        <p:nvPicPr>
          <p:cNvPr id="4101" name="Picture 5" descr="D:\推广图片-莱卡，奥拉夫，米技\主图\奥拉夫\奥拉芙 费丽妮舒芯被 OL—PJ01\费丽妮舒芯被-4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5274169" y="3498714"/>
            <a:ext cx="918120" cy="1010406"/>
          </a:xfrm>
          <a:prstGeom prst="rect">
            <a:avLst/>
          </a:prstGeom>
          <a:noFill/>
        </p:spPr>
      </p:pic>
      <p:pic>
        <p:nvPicPr>
          <p:cNvPr id="4102" name="Picture 6" descr="F:\世宗桌面\lai\拼多多\OL-PJ01\OL-PJ01\轮播图-4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8136859" y="3498714"/>
            <a:ext cx="918222" cy="1010406"/>
          </a:xfrm>
          <a:prstGeom prst="rect">
            <a:avLst/>
          </a:prstGeom>
          <a:noFill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7758769" y="5264462"/>
            <a:ext cx="983301" cy="118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 descr="D:\朱琳云\2017年PPT\0829主推产品二维码\0829主推产品二维码\奥拉夫\OL-PJ01.pn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304971" y="1988840"/>
            <a:ext cx="810105" cy="8915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065613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5323</TotalTime>
  <Words>260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1456</cp:revision>
  <dcterms:created xsi:type="dcterms:W3CDTF">2016-12-01T07:26:00Z</dcterms:created>
  <dcterms:modified xsi:type="dcterms:W3CDTF">2018-02-28T10:06:54Z</dcterms:modified>
</cp:coreProperties>
</file>