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详情页ALL\详情页\奥拉芙\玛斯花园 OL—P401\玛斯花园-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65146"/>
            <a:ext cx="5144170" cy="5492854"/>
          </a:xfrm>
          <a:prstGeom prst="rect">
            <a:avLst/>
          </a:prstGeom>
          <a:noFill/>
        </p:spPr>
      </p:pic>
      <p:pic>
        <p:nvPicPr>
          <p:cNvPr id="2056" name="Picture 8" descr="F:\世宗桌面\lai\拼多多\OK\OL-SC402\轮播图\轮播图-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21440" y="4797153"/>
            <a:ext cx="2322560" cy="1935215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8"/>
            <a:ext cx="383391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清新自然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：灵感来源于清新的自然花卉。带人们在舒适的色彩氛围中享受脱离繁华都市后的轻松与惬意。磨毛的面料手感则是秋冬不错的选择。枕套采用宽边设计，铺在床上优雅大气，细节处的精益求精更能凸显好品质。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温润滑爽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：选用最优质的原材料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—100%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聚酯纤维，面料柔软舒适，保暖透气，无闷热感；采用先进磨毛技术，在面料表面形成柔软绒毛，亲肤性极佳。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环保工艺：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产品既要呈现完美的花型色彩，同时还采用了绿色环保染料，整个印染过程中，严格把控面料PH值、不添加偶氮和甲醛，不含对人体有害的物质，且洗涤时不褪色不缩水，色牢度高，手感滑软，在整个产品裁剪缝制过程中，严格把控车间的卫生，精益求精，只为了把最好的生活品质带给大家。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奥拉芙 玛斯花园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OL-P401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725144"/>
            <a:ext cx="30697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规格：被套：</a:t>
            </a:r>
            <a:r>
              <a:rPr lang="en-US" altLang="zh-CN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200×230cm 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床单：</a:t>
            </a:r>
            <a:r>
              <a:rPr lang="en-US" altLang="zh-CN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230×230cm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枕套：</a:t>
            </a:r>
            <a:r>
              <a:rPr lang="en-US" altLang="zh-CN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48×74cm×2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面料成份：</a:t>
            </a:r>
            <a:r>
              <a:rPr lang="en-US" altLang="zh-CN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聚酯纤维</a:t>
            </a:r>
            <a:endParaRPr lang="en-US" altLang="zh-CN" sz="1000" dirty="0" smtClean="0">
              <a:solidFill>
                <a:srgbClr val="302C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50.5×35.5×8cm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</a:t>
            </a:r>
          </a:p>
        </p:txBody>
      </p:sp>
      <p:pic>
        <p:nvPicPr>
          <p:cNvPr id="2051" name="Picture 3" descr="D:\朱琳云\宝客奥拉夫-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9285" y="1340768"/>
            <a:ext cx="1507193" cy="576678"/>
          </a:xfrm>
          <a:prstGeom prst="rect">
            <a:avLst/>
          </a:prstGeom>
          <a:noFill/>
        </p:spPr>
      </p:pic>
      <p:pic>
        <p:nvPicPr>
          <p:cNvPr id="3075" name="Picture 3" descr="D:\推广图片-莱卡，奥拉夫，米技\主图\奥拉夫\玛斯花园 OL—P401\玛斯花园-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18705" y="3456624"/>
            <a:ext cx="918120" cy="980352"/>
          </a:xfrm>
          <a:prstGeom prst="rect">
            <a:avLst/>
          </a:prstGeom>
          <a:noFill/>
        </p:spPr>
      </p:pic>
      <p:pic>
        <p:nvPicPr>
          <p:cNvPr id="3076" name="Picture 4" descr="D:\推广图片-莱卡，奥拉夫，米技\主图\奥拉夫\玛斯花园 OL—P401\玛斯花园-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46437" y="3456624"/>
            <a:ext cx="918120" cy="980352"/>
          </a:xfrm>
          <a:prstGeom prst="rect">
            <a:avLst/>
          </a:prstGeom>
          <a:noFill/>
        </p:spPr>
      </p:pic>
      <p:pic>
        <p:nvPicPr>
          <p:cNvPr id="3077" name="Picture 5" descr="D:\推广图片-莱卡，奥拉夫，米技\主图\奥拉夫\玛斯花园 OL—P401\玛斯花园-2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4169" y="3456624"/>
            <a:ext cx="918120" cy="980352"/>
          </a:xfrm>
          <a:prstGeom prst="rect">
            <a:avLst/>
          </a:prstGeom>
          <a:noFill/>
        </p:spPr>
      </p:pic>
      <p:pic>
        <p:nvPicPr>
          <p:cNvPr id="3078" name="Picture 6" descr="F:\世宗桌面\lai\拼多多\OL-P401\玛斯花园_03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90974" y="3457132"/>
            <a:ext cx="918120" cy="982399"/>
          </a:xfrm>
          <a:prstGeom prst="rect">
            <a:avLst/>
          </a:prstGeom>
          <a:noFill/>
        </p:spPr>
      </p:pic>
      <p:pic>
        <p:nvPicPr>
          <p:cNvPr id="4098" name="Picture 2" descr="D:\朱琳云\2017年PPT\0829主推产品二维码\0829主推产品二维码\奥拉夫\OL-P401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98982" y="1988840"/>
            <a:ext cx="810105" cy="865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386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244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1458</cp:revision>
  <dcterms:created xsi:type="dcterms:W3CDTF">2016-12-01T07:26:00Z</dcterms:created>
  <dcterms:modified xsi:type="dcterms:W3CDTF">2018-02-28T10:07:13Z</dcterms:modified>
</cp:coreProperties>
</file>