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朱琳云\吴保民\12.2\奥拉芙-费丽妮法莱绒毯 OL—BF01\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96752"/>
            <a:ext cx="5144170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4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94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55284"/>
            <a:ext cx="383391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深咖色简约渐变，内敛沉稳，稳重的基调让人感受到优雅品质，演绎在都是喧嚣下追求个性的时尚魅力。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精选原料：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选用超细保暖聚酯纤维为原料，手感舒适柔软、纤维细腻、不掉毛、保暖而透气，涤纶纤维强度比棉花高近一倍，比羊毛高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倍，而弹性方面却接近于羊毛，耐酸性超过其他纤维，织物不皱，保形性好，吸水回潮率低，绝缘性能良好。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28600" indent="-228600">
              <a:buAutoNum type="arabicPeriod" startAt="2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轻柔保暖：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法拉绒织法的独特工艺，法莱绒毛毯较普通毛毯厚实而紧密，保暖性能独一无二。包边的设计使毯子更加厚实，春秋可以当作薄被，轻柔不失其保暖功能，贴身却又透气，是难得床上用品。冬季可以当作垫毯或保暖披肩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5" y="332656"/>
            <a:ext cx="3779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奥拉芙 费丽妮法兰绒毯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OL-BF01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45586"/>
            <a:ext cx="140332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       格：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180×2</a:t>
            </a:r>
            <a:r>
              <a:rPr lang="zh-CN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0cm  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面料成份：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聚酯纤维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 50*34*11cm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  <a:endParaRPr lang="zh-CN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568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</a:t>
            </a:r>
          </a:p>
        </p:txBody>
      </p:sp>
      <p:pic>
        <p:nvPicPr>
          <p:cNvPr id="2051" name="Picture 3" descr="D:\朱琳云\宝客奥拉夫-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4881" y="1196752"/>
            <a:ext cx="1507193" cy="594357"/>
          </a:xfrm>
          <a:prstGeom prst="rect">
            <a:avLst/>
          </a:prstGeom>
          <a:noFill/>
        </p:spPr>
      </p:pic>
      <p:pic>
        <p:nvPicPr>
          <p:cNvPr id="5126" name="Picture 6" descr="D:\推广图片-莱卡，奥拉夫，米技\主图\奥拉夫\奥拉芙 费丽妮法莱绒毯 OL—BF01\费丽妮法莱绒毯-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82629" y="3354562"/>
            <a:ext cx="918120" cy="1010406"/>
          </a:xfrm>
          <a:prstGeom prst="rect">
            <a:avLst/>
          </a:prstGeom>
          <a:noFill/>
        </p:spPr>
      </p:pic>
      <p:pic>
        <p:nvPicPr>
          <p:cNvPr id="5127" name="Picture 7" descr="D:\推广图片-莱卡，奥拉夫，米技\主图\奥拉夫\奥拉芙 费丽妮法莱绒毯 OL—BF01\费丽妮法莱绒毯-3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228399" y="3354562"/>
            <a:ext cx="918120" cy="1010406"/>
          </a:xfrm>
          <a:prstGeom prst="rect">
            <a:avLst/>
          </a:prstGeom>
          <a:noFill/>
        </p:spPr>
      </p:pic>
      <p:pic>
        <p:nvPicPr>
          <p:cNvPr id="5128" name="Picture 8" descr="D:\推广图片-莱卡，奥拉夫，米技\主图\奥拉夫\奥拉芙 费丽妮法莱绒毯 OL—BF01\费丽妮法莱绒毯-4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74169" y="3354562"/>
            <a:ext cx="918120" cy="1010406"/>
          </a:xfrm>
          <a:prstGeom prst="rect">
            <a:avLst/>
          </a:prstGeom>
          <a:noFill/>
        </p:spPr>
      </p:pic>
      <p:pic>
        <p:nvPicPr>
          <p:cNvPr id="5129" name="Picture 9" descr="F:\详情页ALL\LAI\详情页\奥拉芙\奥拉芙-费丽妮法莱绒毯 OL—BF01\奥拉芙-费丽妮法莱绒毯_02.jpg"/>
          <p:cNvPicPr>
            <a:picLocks noChangeAspect="1" noChangeArrowheads="1"/>
          </p:cNvPicPr>
          <p:nvPr/>
        </p:nvPicPr>
        <p:blipFill>
          <a:blip r:embed="rId7" cstate="screen"/>
          <a:srcRect b="-594"/>
          <a:stretch>
            <a:fillRect/>
          </a:stretch>
        </p:blipFill>
        <p:spPr bwMode="auto">
          <a:xfrm>
            <a:off x="8136859" y="3354584"/>
            <a:ext cx="918120" cy="1010519"/>
          </a:xfrm>
          <a:prstGeom prst="rect">
            <a:avLst/>
          </a:prstGeom>
          <a:noFill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201612" y="5007840"/>
            <a:ext cx="1475378" cy="133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D:\朱琳云\2017年PPT\0829主推产品二维码\0829主推产品二维码\奥拉夫\OL-BF01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169983" y="1791109"/>
            <a:ext cx="810105" cy="891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31411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217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1460</cp:revision>
  <dcterms:created xsi:type="dcterms:W3CDTF">2016-12-01T07:26:00Z</dcterms:created>
  <dcterms:modified xsi:type="dcterms:W3CDTF">2018-02-28T10:07:38Z</dcterms:modified>
</cp:coreProperties>
</file>