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338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史丹利-0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00" y="0"/>
            <a:ext cx="9152268" cy="6858000"/>
          </a:xfrm>
          <a:prstGeom prst="rect">
            <a:avLst/>
          </a:prstGeom>
        </p:spPr>
      </p:pic>
      <p:pic>
        <p:nvPicPr>
          <p:cNvPr id="12" name="图片 11" descr="史丹利-1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28" y="1714488"/>
            <a:ext cx="2605792" cy="4500570"/>
          </a:xfrm>
          <a:prstGeom prst="rect">
            <a:avLst/>
          </a:prstGeom>
        </p:spPr>
      </p:pic>
      <p:sp>
        <p:nvSpPr>
          <p:cNvPr id="4" name="Shape 70"/>
          <p:cNvSpPr/>
          <p:nvPr/>
        </p:nvSpPr>
        <p:spPr>
          <a:xfrm>
            <a:off x="4974590" y="3424555"/>
            <a:ext cx="3260090" cy="240728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lvl="0" fontAlgn="auto">
              <a:lnSpc>
                <a:spcPct val="100000"/>
              </a:lnSpc>
            </a:pPr>
            <a:r>
              <a:rPr sz="14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市场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参考</a:t>
            </a:r>
            <a:r>
              <a:rPr sz="14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价：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85.00</a:t>
            </a:r>
          </a:p>
          <a:p>
            <a:pPr lvl="0" fontAlgn="auto">
              <a:lnSpc>
                <a:spcPct val="100000"/>
              </a:lnSpc>
            </a:pP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批发价</a:t>
            </a:r>
            <a:r>
              <a:rPr sz="14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45</a:t>
            </a:r>
            <a:r>
              <a:rPr sz="14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.00</a:t>
            </a:r>
          </a:p>
          <a:p>
            <a:pPr lvl="0" fontAlgn="auto">
              <a:lnSpc>
                <a:spcPct val="100000"/>
              </a:lnSpc>
            </a:pPr>
            <a:endParaRPr lang="en-US" altLang="zh-CN" sz="1400" b="1" dirty="0" smtClean="0">
              <a:solidFill>
                <a:schemeClr val="bg1">
                  <a:lumMod val="7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STCT20023Y   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23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件精密螺丝批组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规  格：</a:t>
            </a:r>
            <a:r>
              <a:rPr lang="en-US" altLang="zh-CN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18×25×4.5cm</a:t>
            </a:r>
            <a:endParaRPr lang="en-US" altLang="zh-CN" sz="9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材  质：塑料外盒，铬钒钢批头</a:t>
            </a:r>
            <a:endParaRPr lang="zh-CN" altLang="en-US" sz="9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装箱明细：</a:t>
            </a:r>
            <a:r>
              <a:rPr lang="en-US" altLang="zh-CN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24PCS/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箱</a:t>
            </a:r>
            <a:endParaRPr lang="en-US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altLang="zh-CN" sz="9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·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万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能小型精密螺丝批组套，适用家庭所有家用电器维修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；适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用：遥控器、模型制作、手机维修、电脑拆卸等；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en-US" altLang="zh-CN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·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内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加延长杆，可随意调节长短距离，使用更加灵活多变；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en-US" altLang="zh-CN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·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多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种异型螺丝批头，电器达人最爱！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en-US" altLang="zh-CN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·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附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透明塑料盒，规格、大小、形状一目了然；</a:t>
            </a:r>
            <a:endParaRPr lang="en-US" altLang="zh-CN" sz="900" dirty="0" smtClean="0">
              <a:solidFill>
                <a:schemeClr val="bg1">
                  <a:lumMod val="6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黑体" panose="02010609060101010101" charset="-122"/>
              <a:sym typeface="黑体" panose="02010609060101010101" charset="-122"/>
            </a:endParaRPr>
          </a:p>
        </p:txBody>
      </p:sp>
      <p:pic>
        <p:nvPicPr>
          <p:cNvPr id="2" name="图片 1" descr="IMG_702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45200" y="1950720"/>
            <a:ext cx="1276350" cy="1276350"/>
          </a:xfrm>
          <a:prstGeom prst="rect">
            <a:avLst/>
          </a:prstGeom>
        </p:spPr>
      </p:pic>
      <p:pic>
        <p:nvPicPr>
          <p:cNvPr id="3" name="图片 2" descr="IMG_702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27270" y="1950720"/>
            <a:ext cx="1379855" cy="1379855"/>
          </a:xfrm>
          <a:prstGeom prst="rect">
            <a:avLst/>
          </a:prstGeom>
        </p:spPr>
      </p:pic>
      <p:pic>
        <p:nvPicPr>
          <p:cNvPr id="5" name="图片 4" descr="IMG_703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976110" y="1853565"/>
            <a:ext cx="1373505" cy="137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83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4879</TotalTime>
  <Words>108</Words>
  <Application>Microsoft Office PowerPoint</Application>
  <PresentationFormat>全屏显示(4:3)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469</cp:revision>
  <dcterms:created xsi:type="dcterms:W3CDTF">2016-12-01T07:26:00Z</dcterms:created>
  <dcterms:modified xsi:type="dcterms:W3CDTF">2018-02-09T07:24:55Z</dcterms:modified>
</cp:coreProperties>
</file>