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22" name="图片 21" descr="143-144碧然德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3419574" cy="380359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sp>
        <p:nvSpPr>
          <p:cNvPr id="25" name="矩形 24"/>
          <p:cNvSpPr/>
          <p:nvPr/>
        </p:nvSpPr>
        <p:spPr>
          <a:xfrm>
            <a:off x="6000760" y="1928802"/>
            <a:ext cx="278608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 单芯装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349.00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156.00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26.7×10.9×27.7cm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</a:t>
            </a:r>
            <a:r>
              <a:rPr lang="zh-CN" altLang="en-US" sz="11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未标题-9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000108"/>
            <a:ext cx="1605783" cy="1357322"/>
          </a:xfrm>
          <a:prstGeom prst="rect">
            <a:avLst/>
          </a:prstGeom>
        </p:spPr>
      </p:pic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4714884"/>
            <a:ext cx="1092363" cy="11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19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154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553</cp:revision>
  <dcterms:created xsi:type="dcterms:W3CDTF">2016-12-01T07:26:00Z</dcterms:created>
  <dcterms:modified xsi:type="dcterms:W3CDTF">2018-02-09T08:18:33Z</dcterms:modified>
</cp:coreProperties>
</file>