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4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宝客-产品摄影\2017年9月新品\HG-3224S\090116015.jpg"/>
          <p:cNvPicPr>
            <a:picLocks noChangeAspect="1" noChangeArrowheads="1"/>
          </p:cNvPicPr>
          <p:nvPr/>
        </p:nvPicPr>
        <p:blipFill>
          <a:blip r:embed="rId2" cstate="print"/>
          <a:srcRect l="11905" r="21568"/>
          <a:stretch>
            <a:fillRect/>
          </a:stretch>
        </p:blipFill>
        <p:spPr bwMode="auto">
          <a:xfrm>
            <a:off x="0" y="1340770"/>
            <a:ext cx="5131238" cy="5517230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18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70"/>
            <a:ext cx="345582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不粘涂层，省油易洁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透明锅盖 可视烹饪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受热均匀 减少油烟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电木手柄稳端稳拿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莱特锅具两件套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HG-3024S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653137"/>
            <a:ext cx="18354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30CM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炒锅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+24CM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汤锅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630X340X140mm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材质说明：精铁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498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116</a:t>
            </a:r>
          </a:p>
        </p:txBody>
      </p:sp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08458" y="1514402"/>
            <a:ext cx="2025264" cy="449615"/>
          </a:xfrm>
          <a:prstGeom prst="rect">
            <a:avLst/>
          </a:prstGeom>
        </p:spPr>
      </p:pic>
      <p:pic>
        <p:nvPicPr>
          <p:cNvPr id="2051" name="Picture 3" descr="D:\朱琳云\2017年PPT\HG-3224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882" y="2008106"/>
            <a:ext cx="810105" cy="868855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156" y="3236250"/>
            <a:ext cx="918120" cy="9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4625" y="3236250"/>
            <a:ext cx="918120" cy="9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lum bright="10000"/>
          </a:blip>
          <a:srcRect/>
          <a:stretch>
            <a:fillRect/>
          </a:stretch>
        </p:blipFill>
        <p:spPr bwMode="auto">
          <a:xfrm>
            <a:off x="6192390" y="3236250"/>
            <a:ext cx="918120" cy="9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36859" y="3236250"/>
            <a:ext cx="918120" cy="9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291479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</TotalTime>
  <Words>70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1462</cp:revision>
  <dcterms:created xsi:type="dcterms:W3CDTF">2016-12-01T07:26:00Z</dcterms:created>
  <dcterms:modified xsi:type="dcterms:W3CDTF">2018-02-28T10:08:58Z</dcterms:modified>
</cp:coreProperties>
</file>