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0801宝客0607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99%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高纯精铁压制，安心使用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坚硬锅体表面，防刮耐磨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人体工程力学手柄设计，握感舒适，翻炒方便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适用于电磁炉，电炉，火炉等所有炉具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炫彩健康煎炒锅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HG-TP32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357554"/>
            <a:ext cx="15653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炒锅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515X130X350mm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材质说明：食品级不粘涂层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456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74</a:t>
            </a:r>
          </a:p>
        </p:txBody>
      </p:sp>
      <p:pic>
        <p:nvPicPr>
          <p:cNvPr id="8197" name="Picture 5" descr="D:\朱琳云\2017年PPT\新品二维码\新品二维码\JOHN BOSS\刀具锅具\HG-TP3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1922608"/>
            <a:ext cx="810105" cy="891535"/>
          </a:xfrm>
          <a:prstGeom prst="rect">
            <a:avLst/>
          </a:prstGeom>
          <a:noFill/>
        </p:spPr>
      </p:pic>
      <p:pic>
        <p:nvPicPr>
          <p:cNvPr id="8198" name="Picture 6" descr="F:\宝客-产品摄影\HG-TP32\0727宝客0434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92390" y="3138674"/>
            <a:ext cx="918222" cy="1010406"/>
          </a:xfrm>
          <a:prstGeom prst="rect">
            <a:avLst/>
          </a:prstGeom>
          <a:noFill/>
        </p:spPr>
      </p:pic>
      <p:pic>
        <p:nvPicPr>
          <p:cNvPr id="8199" name="Picture 7" descr="F:\宝客-产品摄影\HG-TP32\0727宝客045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64625" y="3138674"/>
            <a:ext cx="918222" cy="1010406"/>
          </a:xfrm>
          <a:prstGeom prst="rect">
            <a:avLst/>
          </a:prstGeom>
          <a:noFill/>
        </p:spPr>
      </p:pic>
      <p:pic>
        <p:nvPicPr>
          <p:cNvPr id="8200" name="Picture 8" descr="F:\宝客-产品摄影\HG-TP32\0727宝客045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138674"/>
            <a:ext cx="918222" cy="1010406"/>
          </a:xfrm>
          <a:prstGeom prst="rect">
            <a:avLst/>
          </a:prstGeom>
          <a:noFill/>
        </p:spPr>
      </p:pic>
      <p:pic>
        <p:nvPicPr>
          <p:cNvPr id="8201" name="Picture 9" descr="F:\宝客-产品摄影\HG-TP32\0727宝客011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138674"/>
            <a:ext cx="918222" cy="1010406"/>
          </a:xfrm>
          <a:prstGeom prst="rect">
            <a:avLst/>
          </a:prstGeom>
          <a:noFill/>
        </p:spPr>
      </p:pic>
      <p:pic>
        <p:nvPicPr>
          <p:cNvPr id="8202" name="Picture 10" descr="F:\宝客-产品摄影\HG-TP32\07244361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840547" y="4772440"/>
            <a:ext cx="2160521" cy="1680895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69983" y="1324423"/>
            <a:ext cx="2025264" cy="4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99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5326</TotalTime>
  <Words>86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1464</cp:revision>
  <dcterms:created xsi:type="dcterms:W3CDTF">2016-12-01T07:26:00Z</dcterms:created>
  <dcterms:modified xsi:type="dcterms:W3CDTF">2018-02-28T10:09:19Z</dcterms:modified>
</cp:coreProperties>
</file>