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4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istrator\Desktop\HH-121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407896"/>
            <a:ext cx="5130668" cy="5382978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70"/>
            <a:ext cx="3833914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好锅真不锈，补铁更健康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99%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高纯精铁压制，安心使用，健康补铁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坚硬锅体表面，防刮耐磨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人体工程力学手柄设计，握感舒适，翻炒方便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适用于电磁炉，电炉，火炉等所有炉具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8338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博特 健康锅具三件套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HG-GB3222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270738"/>
            <a:ext cx="1565367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炒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+ 22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汤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+22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煎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610X150X350mm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材质说明：优质不锈钢、铁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食品级不粘涂层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598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133</a:t>
            </a:r>
          </a:p>
        </p:txBody>
      </p:sp>
      <p:pic>
        <p:nvPicPr>
          <p:cNvPr id="6150" name="Picture 6" descr="F:\详情页ALL\详情页\JOHN BOSS\JOHN BOSS家居用品\GB3022新品\IMG_9313 副本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64625" y="3176222"/>
            <a:ext cx="918120" cy="960742"/>
          </a:xfrm>
          <a:prstGeom prst="rect">
            <a:avLst/>
          </a:prstGeom>
          <a:noFill/>
        </p:spPr>
      </p:pic>
      <p:pic>
        <p:nvPicPr>
          <p:cNvPr id="6151" name="Picture 7" descr="F:\详情页ALL\详情页\JOHN BOSS\JOHN BOSS家居用品\GB3022新品\IMG_9340 副本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136859" y="3176222"/>
            <a:ext cx="918120" cy="960742"/>
          </a:xfrm>
          <a:prstGeom prst="rect">
            <a:avLst/>
          </a:prstGeom>
          <a:noFill/>
        </p:spPr>
      </p:pic>
      <p:pic>
        <p:nvPicPr>
          <p:cNvPr id="6152" name="Picture 8" descr="F:\详情页ALL\详情页\JOHN BOSS\JOHN BOSS家居用品\GB3022新品\IMG_9325 副本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220156" y="3176222"/>
            <a:ext cx="918120" cy="960742"/>
          </a:xfrm>
          <a:prstGeom prst="rect">
            <a:avLst/>
          </a:prstGeom>
          <a:noFill/>
        </p:spPr>
      </p:pic>
      <p:pic>
        <p:nvPicPr>
          <p:cNvPr id="6153" name="Picture 9" descr="F:\详情页ALL\LAI\详情页\JOHN BOSS\JOHN BOSS家居用品\博特健康节能真空锅\HG-GB3022\3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192390" y="3176222"/>
            <a:ext cx="918120" cy="960742"/>
          </a:xfrm>
          <a:prstGeom prst="rect">
            <a:avLst/>
          </a:prstGeom>
          <a:noFill/>
        </p:spPr>
      </p:pic>
      <p:pic>
        <p:nvPicPr>
          <p:cNvPr id="7172" name="Picture 4" descr="F:\宝客-产品摄影\HG-GB3222\07244358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761599" y="5028445"/>
            <a:ext cx="2239470" cy="1407340"/>
          </a:xfrm>
          <a:prstGeom prst="rect">
            <a:avLst/>
          </a:prstGeom>
          <a:noFill/>
        </p:spPr>
      </p:pic>
      <p:pic>
        <p:nvPicPr>
          <p:cNvPr id="17410" name="Picture 2" descr="D:\朱琳云\2017年PPT\0829主推产品二维码\0829主推产品二维码\JOHN BOSS\刀具锅具\HG-GB3222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214882" y="2016552"/>
            <a:ext cx="810105" cy="847712"/>
          </a:xfrm>
          <a:prstGeom prst="rect">
            <a:avLst/>
          </a:prstGeom>
          <a:noFill/>
        </p:spPr>
      </p:pic>
      <p:pic>
        <p:nvPicPr>
          <p:cNvPr id="16" name="图片 15" descr="未标题-223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16073" y="1555058"/>
            <a:ext cx="2025264" cy="4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3648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5327</TotalTime>
  <Words>115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1468</cp:revision>
  <dcterms:created xsi:type="dcterms:W3CDTF">2016-12-01T07:26:00Z</dcterms:created>
  <dcterms:modified xsi:type="dcterms:W3CDTF">2018-02-28T10:10:49Z</dcterms:modified>
</cp:coreProperties>
</file>