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宝客-产品摄影\0801宝客0592.jpg"/>
          <p:cNvPicPr>
            <a:picLocks noChangeAspect="1" noChangeArrowheads="1"/>
          </p:cNvPicPr>
          <p:nvPr/>
        </p:nvPicPr>
        <p:blipFill>
          <a:blip r:embed="rId2" cstate="screen">
            <a:lum bright="5000"/>
          </a:blip>
          <a:srcRect/>
          <a:stretch>
            <a:fillRect/>
          </a:stretch>
        </p:blipFill>
        <p:spPr bwMode="auto">
          <a:xfrm>
            <a:off x="0" y="1340768"/>
            <a:ext cx="5131238" cy="5517231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21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优质精铁制造，铁质更纯，健康保证，表面采用航天处理工艺“真正”不锈锅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高温下特殊工艺处理，重组表面结构，实现无涂层不锈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钢化玻璃大视窗锅盖设计，安全便利，锅具使用更方便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坚硬锅体表面，防刮耐磨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多用锅钮不仅防烫，烹饪时还可以置放筷勺，非常便利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莱特真不锈炒锅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HG30-1BK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429562"/>
            <a:ext cx="1565367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炒锅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510X310X130mm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520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94</a:t>
            </a:r>
          </a:p>
        </p:txBody>
      </p:sp>
      <p:pic>
        <p:nvPicPr>
          <p:cNvPr id="9220" name="Picture 4" descr="D:\朱琳云\2017年PPT\新品二维码\新品二维码\JOHN BOSS\刀具锅具\HG30-1BK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957" y="2060848"/>
            <a:ext cx="810105" cy="868855"/>
          </a:xfrm>
          <a:prstGeom prst="rect">
            <a:avLst/>
          </a:prstGeom>
          <a:noFill/>
        </p:spPr>
      </p:pic>
      <p:pic>
        <p:nvPicPr>
          <p:cNvPr id="9221" name="Picture 5" descr="F:\宝客-产品摄影\HG30-1BK\0727宝客046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136859" y="3236316"/>
            <a:ext cx="918222" cy="984703"/>
          </a:xfrm>
          <a:prstGeom prst="rect">
            <a:avLst/>
          </a:prstGeom>
          <a:noFill/>
        </p:spPr>
      </p:pic>
      <p:pic>
        <p:nvPicPr>
          <p:cNvPr id="9222" name="Picture 6" descr="F:\宝客-产品摄影\HG30-1BK\0727宝客0128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3236316"/>
            <a:ext cx="918222" cy="984703"/>
          </a:xfrm>
          <a:prstGeom prst="rect">
            <a:avLst/>
          </a:prstGeom>
          <a:noFill/>
        </p:spPr>
      </p:pic>
      <p:pic>
        <p:nvPicPr>
          <p:cNvPr id="9223" name="Picture 7" descr="F:\宝客-产品摄影\HG30-1BK\0727宝客0443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692" y="3236276"/>
            <a:ext cx="918120" cy="984812"/>
          </a:xfrm>
          <a:prstGeom prst="rect">
            <a:avLst/>
          </a:prstGeom>
          <a:noFill/>
        </p:spPr>
      </p:pic>
      <p:pic>
        <p:nvPicPr>
          <p:cNvPr id="9224" name="Picture 8" descr="F:\宝客-产品摄影\HG30-1BK\0727宝客0450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192424" y="3236316"/>
            <a:ext cx="918222" cy="984703"/>
          </a:xfrm>
          <a:prstGeom prst="rect">
            <a:avLst/>
          </a:prstGeom>
          <a:noFill/>
        </p:spPr>
      </p:pic>
      <p:pic>
        <p:nvPicPr>
          <p:cNvPr id="9225" name="Picture 9" descr="F:\宝客-产品摄影\HG30-1BK\07244355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840547" y="4968226"/>
            <a:ext cx="2168436" cy="1592901"/>
          </a:xfrm>
          <a:prstGeom prst="rect">
            <a:avLst/>
          </a:prstGeom>
          <a:noFill/>
        </p:spPr>
      </p:pic>
      <p:pic>
        <p:nvPicPr>
          <p:cNvPr id="16" name="图片 15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7518" y="1392465"/>
            <a:ext cx="2025264" cy="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6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121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1470</cp:revision>
  <dcterms:created xsi:type="dcterms:W3CDTF">2016-12-01T07:26:00Z</dcterms:created>
  <dcterms:modified xsi:type="dcterms:W3CDTF">2018-02-28T10:11:09Z</dcterms:modified>
</cp:coreProperties>
</file>