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246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dministrator\Desktop\HH-1218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1340768"/>
            <a:ext cx="5130668" cy="5517232"/>
          </a:xfrm>
          <a:prstGeom prst="rect">
            <a:avLst/>
          </a:prstGeom>
          <a:noFill/>
        </p:spPr>
      </p:pic>
      <p:sp>
        <p:nvSpPr>
          <p:cNvPr id="7" name="等腰三角形 6"/>
          <p:cNvSpPr/>
          <p:nvPr/>
        </p:nvSpPr>
        <p:spPr bwMode="auto">
          <a:xfrm rot="5400000">
            <a:off x="-432482" y="5805699"/>
            <a:ext cx="1440000" cy="575035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8" name="文本框 66"/>
          <p:cNvSpPr txBox="1">
            <a:spLocks noChangeArrowheads="1"/>
          </p:cNvSpPr>
          <p:nvPr/>
        </p:nvSpPr>
        <p:spPr bwMode="auto">
          <a:xfrm>
            <a:off x="-102673" y="5816217"/>
            <a:ext cx="63511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800"/>
              </a:lnSpc>
            </a:pP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画 册</a:t>
            </a:r>
            <a:endParaRPr lang="en-US" altLang="zh-CN" sz="1400" b="1" spc="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eaLnBrk="1" hangingPunct="1">
              <a:lnSpc>
                <a:spcPts val="1800"/>
              </a:lnSpc>
            </a:pPr>
            <a:r>
              <a:rPr lang="en-US" altLang="zh-CN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22</a:t>
            </a: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页</a:t>
            </a:r>
            <a:endParaRPr lang="en-US" altLang="zh-CN" sz="1400" b="1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66"/>
          <p:cNvSpPr txBox="1">
            <a:spLocks noChangeArrowheads="1"/>
          </p:cNvSpPr>
          <p:nvPr/>
        </p:nvSpPr>
        <p:spPr bwMode="auto">
          <a:xfrm>
            <a:off x="5221167" y="1340768"/>
            <a:ext cx="3833914" cy="1523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12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特点：</a:t>
            </a:r>
            <a:endParaRPr lang="en-US" altLang="zh-CN" sz="1200" b="1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精工制作复底结构，导热快受热均匀，省时节能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安全的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18/10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不锈钢材质，经久耐用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具有超硬，防刮，不磨损，极光滑且绝对容易清洁的特点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适用于电磁炉，电炉，火炉等所有炉具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本色烹饪，原汁原味</a:t>
            </a:r>
          </a:p>
        </p:txBody>
      </p:sp>
      <p:sp>
        <p:nvSpPr>
          <p:cNvPr id="10" name="文本框 66"/>
          <p:cNvSpPr txBox="1">
            <a:spLocks noChangeArrowheads="1"/>
          </p:cNvSpPr>
          <p:nvPr/>
        </p:nvSpPr>
        <p:spPr bwMode="auto">
          <a:xfrm>
            <a:off x="5221166" y="332656"/>
            <a:ext cx="34018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蒸英雄多功能蒸锅 </a:t>
            </a:r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HG-2611Z</a:t>
            </a:r>
            <a:endParaRPr lang="zh-CN" altLang="en-US" sz="1800" b="1" spc="1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</a:endParaRPr>
          </a:p>
        </p:txBody>
      </p:sp>
      <p:sp>
        <p:nvSpPr>
          <p:cNvPr id="11" name="文本框 66"/>
          <p:cNvSpPr txBox="1">
            <a:spLocks noChangeArrowheads="1"/>
          </p:cNvSpPr>
          <p:nvPr/>
        </p:nvSpPr>
        <p:spPr bwMode="auto">
          <a:xfrm>
            <a:off x="5221167" y="4419690"/>
            <a:ext cx="194345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       径：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26cm</a:t>
            </a:r>
          </a:p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包装尺寸：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340X220X270mm</a:t>
            </a:r>
          </a:p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装箱数量：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12PCS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材质说明：优质不锈钢、强化耐热玻璃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737870">
              <a:lnSpc>
                <a:spcPts val="1800"/>
              </a:lnSpc>
            </a:pP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66"/>
          <p:cNvSpPr txBox="1">
            <a:spLocks noChangeArrowheads="1"/>
          </p:cNvSpPr>
          <p:nvPr/>
        </p:nvSpPr>
        <p:spPr bwMode="auto">
          <a:xfrm>
            <a:off x="5220156" y="709826"/>
            <a:ext cx="2592625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建议零售价： ¥ 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574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</a:t>
            </a:r>
            <a:endParaRPr lang="en-US" alt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供货价：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116</a:t>
            </a:r>
          </a:p>
        </p:txBody>
      </p:sp>
      <p:pic>
        <p:nvPicPr>
          <p:cNvPr id="10243" name="Picture 3" descr="D:\朱琳云\2017年PPT\新品二维码\新品二维码\JOHN BOSS\刀具锅具\HG-2611Z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69983" y="2119055"/>
            <a:ext cx="810105" cy="868855"/>
          </a:xfrm>
          <a:prstGeom prst="rect">
            <a:avLst/>
          </a:prstGeom>
          <a:noFill/>
        </p:spPr>
      </p:pic>
      <p:pic>
        <p:nvPicPr>
          <p:cNvPr id="10244" name="Picture 4" descr="F:\雨晴电脑文件\F盘\上海销售\杜海娟图\主题品 新品图\2611z\2611z 750-5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7164659" y="3236248"/>
            <a:ext cx="918120" cy="984703"/>
          </a:xfrm>
          <a:prstGeom prst="rect">
            <a:avLst/>
          </a:prstGeom>
          <a:noFill/>
        </p:spPr>
      </p:pic>
      <p:pic>
        <p:nvPicPr>
          <p:cNvPr id="10245" name="Picture 5" descr="F:\雨晴电脑文件\F盘\广州\汪小云 商品图片\2611z\2611z  -1\2611z-2.jp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5220258" y="3236248"/>
            <a:ext cx="918120" cy="984703"/>
          </a:xfrm>
          <a:prstGeom prst="rect">
            <a:avLst/>
          </a:prstGeom>
          <a:noFill/>
        </p:spPr>
      </p:pic>
      <p:pic>
        <p:nvPicPr>
          <p:cNvPr id="10246" name="Picture 6" descr="F:\雨晴电脑文件\F盘\上海销售\产品大图\1\HG-2611Z\HG-2611Z-5.jpg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6192459" y="3236248"/>
            <a:ext cx="918120" cy="984703"/>
          </a:xfrm>
          <a:prstGeom prst="rect">
            <a:avLst/>
          </a:prstGeom>
          <a:noFill/>
        </p:spPr>
      </p:pic>
      <p:pic>
        <p:nvPicPr>
          <p:cNvPr id="10247" name="Picture 7" descr="F:\雨晴电脑文件\F盘\上海销售\产品大图\1\HG-2611Z\HG-2611Z-4.jpg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8136859" y="3236248"/>
            <a:ext cx="918120" cy="984703"/>
          </a:xfrm>
          <a:prstGeom prst="rect">
            <a:avLst/>
          </a:prstGeom>
          <a:noFill/>
        </p:spPr>
      </p:pic>
      <p:pic>
        <p:nvPicPr>
          <p:cNvPr id="10248" name="Picture 8" descr="F:\宝客-产品摄影\HG-2611Z\071912817.png"/>
          <p:cNvPicPr>
            <a:picLocks noChangeAspect="1" noChangeArrowheads="1"/>
          </p:cNvPicPr>
          <p:nvPr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7056599" y="4757972"/>
            <a:ext cx="1954398" cy="1839380"/>
          </a:xfrm>
          <a:prstGeom prst="rect">
            <a:avLst/>
          </a:prstGeom>
          <a:noFill/>
        </p:spPr>
      </p:pic>
      <p:pic>
        <p:nvPicPr>
          <p:cNvPr id="16" name="图片 15" descr="未标题-223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>
            <a:off x="140421" y="1484784"/>
            <a:ext cx="2025264" cy="44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22941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5328</TotalTime>
  <Words>99</Words>
  <Application>Microsoft Office PowerPoint</Application>
  <PresentationFormat>全屏显示(4:3)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1472</cp:revision>
  <dcterms:created xsi:type="dcterms:W3CDTF">2016-12-01T07:26:00Z</dcterms:created>
  <dcterms:modified xsi:type="dcterms:W3CDTF">2018-02-28T10:11:28Z</dcterms:modified>
</cp:coreProperties>
</file>