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HK-GTS7\EmptyName 170.t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多道工序的手工刃口精磨，刀锋如镜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整体不锈钢的人体工程学手柄，握感舒适，使用得心应手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优质不锈钢材质，抗腐蚀、韧性十足，刀刃持久锋利。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肖特插刀架套装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HK-GTS7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149081"/>
            <a:ext cx="172740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260X110X360mm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1680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</a:t>
            </a:r>
          </a:p>
        </p:txBody>
      </p:sp>
      <p:pic>
        <p:nvPicPr>
          <p:cNvPr id="11271" name="Picture 7" descr="F:\E\Work-M\销售产品改图\产品详情页\原始版\JOHN BOSS厨具\刀具\肖特刀具旅行套装HK-GTS5L\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4659" y="2886510"/>
            <a:ext cx="918120" cy="1010406"/>
          </a:xfrm>
          <a:prstGeom prst="rect">
            <a:avLst/>
          </a:prstGeom>
          <a:noFill/>
        </p:spPr>
      </p:pic>
      <p:pic>
        <p:nvPicPr>
          <p:cNvPr id="11272" name="Picture 8" descr="F:\E\Work-M\销售产品改图\产品详情页\原始版\JOHN BOSS厨具\刀具\肖特刀具旅行套装HK-GTS5L\6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20258" y="2886510"/>
            <a:ext cx="918120" cy="1010406"/>
          </a:xfrm>
          <a:prstGeom prst="rect">
            <a:avLst/>
          </a:prstGeom>
          <a:noFill/>
        </p:spPr>
      </p:pic>
      <p:pic>
        <p:nvPicPr>
          <p:cNvPr id="12291" name="Picture 3" descr="D:\朱琳云\2017年PPT\新品二维码\新品二维码\JOHN BOSS\刀具锅具\HK-GTS7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70036" y="1815381"/>
            <a:ext cx="810105" cy="891535"/>
          </a:xfrm>
          <a:prstGeom prst="rect">
            <a:avLst/>
          </a:prstGeom>
          <a:noFill/>
        </p:spPr>
      </p:pic>
      <p:pic>
        <p:nvPicPr>
          <p:cNvPr id="12292" name="Picture 4" descr="F:\宝客-产品摄影\HK-GTS7\hk-gts7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840547" y="4554908"/>
            <a:ext cx="2249440" cy="1919777"/>
          </a:xfrm>
          <a:prstGeom prst="rect">
            <a:avLst/>
          </a:prstGeom>
          <a:noFill/>
        </p:spPr>
      </p:pic>
      <p:pic>
        <p:nvPicPr>
          <p:cNvPr id="5123" name="Picture 3" descr="F:\雨晴电脑文件\F盘\上海销售\产品大图\1\HK-GTS7\HK-GTS7-800-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92459" y="2886510"/>
            <a:ext cx="918120" cy="1010406"/>
          </a:xfrm>
          <a:prstGeom prst="rect">
            <a:avLst/>
          </a:prstGeom>
          <a:noFill/>
        </p:spPr>
      </p:pic>
      <p:pic>
        <p:nvPicPr>
          <p:cNvPr id="5125" name="Picture 5" descr="F:\世宗桌面\王冉\HK-GTS7\7件套-HK-GTS7-2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2886510"/>
            <a:ext cx="918120" cy="1010406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14882" y="1292331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3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76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1476</cp:revision>
  <dcterms:created xsi:type="dcterms:W3CDTF">2016-12-01T07:26:00Z</dcterms:created>
  <dcterms:modified xsi:type="dcterms:W3CDTF">2018-02-28T10:12:35Z</dcterms:modified>
</cp:coreProperties>
</file>