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ocuments\Tencent Files\3070002887\FileRecv\1-153C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24744"/>
            <a:ext cx="5131238" cy="5733256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2E5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4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83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833914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滤芯寿命手动显示器，可显示滤芯剩余寿命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计时器可个性化定制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免掀盖注水系统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意大利设计，艺术造型，时尚色彩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壶盖和喷嘴盖可以挡住灰尘，保持卫生和过滤水的质量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5" y="332656"/>
            <a:ext cx="3779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莱卡滤水壶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J51DB</a:t>
            </a:r>
            <a:endParaRPr lang="zh-CN" altLang="en-US" sz="11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270737"/>
            <a:ext cx="1997471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  容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3.70 L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过滤水容量：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2.20 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280X155X265mm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Material: SAN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苯乙烯丙烯腈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Free Bi-flux cartridge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双导流滤芯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滤水壶及滤芯：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Made in Italy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499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176</a:t>
            </a:r>
          </a:p>
        </p:txBody>
      </p:sp>
      <p:pic>
        <p:nvPicPr>
          <p:cNvPr id="18" name="Picture 5" descr="D:\朱琳云\宝客 莱卡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98" y="1334278"/>
            <a:ext cx="1856429" cy="511629"/>
          </a:xfrm>
          <a:prstGeom prst="rect">
            <a:avLst/>
          </a:prstGeom>
          <a:noFill/>
        </p:spPr>
      </p:pic>
      <p:pic>
        <p:nvPicPr>
          <p:cNvPr id="4100" name="Picture 4" descr="D:\朱琳云\2017年PPT\新品二维码\新品二维码\莱卡\莱卡J51DB-Blue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98" y="1845907"/>
            <a:ext cx="810105" cy="902875"/>
          </a:xfrm>
          <a:prstGeom prst="rect">
            <a:avLst/>
          </a:prstGeom>
          <a:noFill/>
        </p:spPr>
      </p:pic>
      <p:pic>
        <p:nvPicPr>
          <p:cNvPr id="4101" name="Picture 5" descr="D:\朱琳云\康闻彦\郭向斌\5张图全\J51DB\主细节图\800_800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82663" y="3053678"/>
            <a:ext cx="918120" cy="1023258"/>
          </a:xfrm>
          <a:prstGeom prst="rect">
            <a:avLst/>
          </a:prstGeom>
          <a:noFill/>
        </p:spPr>
      </p:pic>
      <p:pic>
        <p:nvPicPr>
          <p:cNvPr id="4102" name="Picture 6" descr="D:\朱琳云\康闻彦\郭向斌\5张图全\J51DB\主细节图\800_800D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28467" y="3053678"/>
            <a:ext cx="918120" cy="1023258"/>
          </a:xfrm>
          <a:prstGeom prst="rect">
            <a:avLst/>
          </a:prstGeom>
          <a:noFill/>
        </p:spPr>
      </p:pic>
      <p:pic>
        <p:nvPicPr>
          <p:cNvPr id="4103" name="Picture 7" descr="D:\朱琳云\康闻彦\郭向斌\5张图全\J51DB\主细节图\800_800E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3053678"/>
            <a:ext cx="918120" cy="1023258"/>
          </a:xfrm>
          <a:prstGeom prst="rect">
            <a:avLst/>
          </a:prstGeom>
          <a:noFill/>
        </p:spPr>
      </p:pic>
      <p:pic>
        <p:nvPicPr>
          <p:cNvPr id="4104" name="Picture 8" descr="D:\朱琳云\康闻彦\郭向斌\5张图全\J51DB\主细节图\800_800F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274271" y="3053678"/>
            <a:ext cx="918120" cy="1023258"/>
          </a:xfrm>
          <a:prstGeom prst="rect">
            <a:avLst/>
          </a:prstGeom>
          <a:noFill/>
        </p:spPr>
      </p:pic>
      <p:pic>
        <p:nvPicPr>
          <p:cNvPr id="4105" name="Picture 9" descr="F:\宝客-产品摄影\J51DB\07244309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894561" y="4633569"/>
            <a:ext cx="1998482" cy="1963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5927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</TotalTime>
  <Words>107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1478</cp:revision>
  <dcterms:created xsi:type="dcterms:W3CDTF">2016-12-01T07:26:00Z</dcterms:created>
  <dcterms:modified xsi:type="dcterms:W3CDTF">2018-02-28T10:13:17Z</dcterms:modified>
</cp:coreProperties>
</file>