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5" name="Picture 19" descr="C:\Users\Administrator\Documents\Tencent Files\3070002887\FileRecv\Fotolia_64339972_Subscription_Monthly_XL_B2 拷贝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5131238" cy="6858000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2E5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4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85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滤芯寿命手动设置显示器，可显示滤芯更换日期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意大利设计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免掀盖注水系统，底座防滑设计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漂亮的椭圆形设计可使水壶放在冰箱的边门上，壶盖和喷嘴盖可以挡住灰尘，保持卫生和过滤水的质量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5" y="332656"/>
            <a:ext cx="3779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莱卡滤水壶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J458H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149080"/>
            <a:ext cx="199747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总容量：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2.30 L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过滤水容量：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1.20 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290X110X290mm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Material: SAN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苯乙烯丙烯腈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Free Bi-flux cartridge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双导流滤芯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滤水壶及滤芯：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Made in Italy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116</a:t>
            </a:r>
          </a:p>
        </p:txBody>
      </p:sp>
      <p:pic>
        <p:nvPicPr>
          <p:cNvPr id="18" name="Picture 5" descr="D:\朱琳云\宝客 莱卡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970" y="260648"/>
            <a:ext cx="1856429" cy="612000"/>
          </a:xfrm>
          <a:prstGeom prst="rect">
            <a:avLst/>
          </a:prstGeom>
          <a:noFill/>
        </p:spPr>
      </p:pic>
      <p:pic>
        <p:nvPicPr>
          <p:cNvPr id="4107" name="Picture 11" descr="D:\朱琳云\2017年PPT\新品二维码\新品二维码\莱卡\莱卡J458H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970" y="1124744"/>
            <a:ext cx="810105" cy="1080000"/>
          </a:xfrm>
          <a:prstGeom prst="rect">
            <a:avLst/>
          </a:prstGeom>
          <a:noFill/>
        </p:spPr>
      </p:pic>
      <p:pic>
        <p:nvPicPr>
          <p:cNvPr id="4108" name="Picture 12" descr="F:\宝客-产品摄影\拍摄产品抠图\莱卡\J458H\J458H副本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228433" y="2780928"/>
            <a:ext cx="918121" cy="1224000"/>
          </a:xfrm>
          <a:prstGeom prst="rect">
            <a:avLst/>
          </a:prstGeom>
          <a:noFill/>
        </p:spPr>
      </p:pic>
      <p:pic>
        <p:nvPicPr>
          <p:cNvPr id="4110" name="Picture 14" descr="F:\世宗桌面\J458H\J4586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961" y="2780928"/>
            <a:ext cx="918120" cy="1224000"/>
          </a:xfrm>
          <a:prstGeom prst="rect">
            <a:avLst/>
          </a:prstGeom>
          <a:noFill/>
        </p:spPr>
      </p:pic>
      <p:pic>
        <p:nvPicPr>
          <p:cNvPr id="4111" name="Picture 15" descr="F:\世宗桌面\J458H\J4588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82698" y="2780928"/>
            <a:ext cx="918120" cy="1224000"/>
          </a:xfrm>
          <a:prstGeom prst="rect">
            <a:avLst/>
          </a:prstGeom>
          <a:noFill/>
        </p:spPr>
      </p:pic>
      <p:pic>
        <p:nvPicPr>
          <p:cNvPr id="4113" name="Picture 17" descr="F:\世宗桌面\J458H\J4585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274169" y="2780928"/>
            <a:ext cx="918120" cy="1224000"/>
          </a:xfrm>
          <a:prstGeom prst="rect">
            <a:avLst/>
          </a:prstGeom>
          <a:noFill/>
        </p:spPr>
      </p:pic>
      <p:pic>
        <p:nvPicPr>
          <p:cNvPr id="4114" name="Picture 18" descr="F:\宝客-产品摄影\J458H\07244310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056599" y="4369996"/>
            <a:ext cx="1786125" cy="2227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9336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</TotalTime>
  <Words>116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1479</cp:revision>
  <dcterms:created xsi:type="dcterms:W3CDTF">2016-12-01T07:26:00Z</dcterms:created>
  <dcterms:modified xsi:type="dcterms:W3CDTF">2018-02-28T10:13:27Z</dcterms:modified>
</cp:coreProperties>
</file>