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5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宝客-产品摄影\WS-J2\0724444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196752"/>
            <a:ext cx="5131238" cy="5661248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97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军刀时尚保温杯两件套 </a:t>
            </a: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CN.VACUUM-CUP02.01.KIT</a:t>
            </a:r>
            <a:endParaRPr lang="zh-CN" altLang="en-US" sz="11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3004210"/>
            <a:ext cx="306971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产品规格：瑞士军刀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不锈钢真空保温杯（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260ml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180X210X85mm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10PCS</a:t>
            </a: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160</a:t>
            </a:r>
          </a:p>
        </p:txBody>
      </p:sp>
      <p:pic>
        <p:nvPicPr>
          <p:cNvPr id="2051" name="Picture 3" descr="D:\朱琳云\2017年PPT\新品二维码\新品二维码\维氏\CN.VACUUM-CUP02.01.KIT军刀时尚保温杯两件套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3632" y="1704974"/>
            <a:ext cx="810105" cy="891535"/>
          </a:xfrm>
          <a:prstGeom prst="rect">
            <a:avLst/>
          </a:prstGeom>
          <a:noFill/>
        </p:spPr>
      </p:pic>
      <p:pic>
        <p:nvPicPr>
          <p:cNvPr id="2052" name="Picture 4" descr="D:\朱琳云\宝客维氏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14882" y="1229489"/>
            <a:ext cx="1856923" cy="475485"/>
          </a:xfrm>
          <a:prstGeom prst="rect">
            <a:avLst/>
          </a:prstGeom>
          <a:noFill/>
        </p:spPr>
      </p:pic>
      <p:pic>
        <p:nvPicPr>
          <p:cNvPr id="2054" name="Picture 6" descr="F:\宝客-产品摄影\WS-J2\EmptyName 251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164590" y="1914402"/>
            <a:ext cx="918222" cy="1010406"/>
          </a:xfrm>
          <a:prstGeom prst="rect">
            <a:avLst/>
          </a:prstGeom>
          <a:noFill/>
        </p:spPr>
      </p:pic>
      <p:pic>
        <p:nvPicPr>
          <p:cNvPr id="2055" name="Picture 7" descr="F:\宝客-产品摄影\WS-J2\EmptyName 247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136859" y="1914402"/>
            <a:ext cx="918222" cy="1010406"/>
          </a:xfrm>
          <a:prstGeom prst="rect">
            <a:avLst/>
          </a:prstGeom>
          <a:noFill/>
        </p:spPr>
      </p:pic>
      <p:pic>
        <p:nvPicPr>
          <p:cNvPr id="2057" name="Picture 9" descr="F:\宝客-产品摄影\WS-J2\EmptyName 250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20156" y="1914402"/>
            <a:ext cx="918222" cy="1010406"/>
          </a:xfrm>
          <a:prstGeom prst="rect">
            <a:avLst/>
          </a:prstGeom>
          <a:noFill/>
        </p:spPr>
      </p:pic>
      <p:pic>
        <p:nvPicPr>
          <p:cNvPr id="2058" name="Picture 10" descr="F:\宝客-产品摄影\WS-J2\07244301.png"/>
          <p:cNvPicPr>
            <a:picLocks noChangeAspect="1" noChangeArrowheads="1"/>
          </p:cNvPicPr>
          <p:nvPr/>
        </p:nvPicPr>
        <p:blipFill>
          <a:blip r:embed="rId8" cstate="screen">
            <a:lum bright="2000"/>
          </a:blip>
          <a:srcRect/>
          <a:stretch>
            <a:fillRect/>
          </a:stretch>
        </p:blipFill>
        <p:spPr bwMode="auto">
          <a:xfrm>
            <a:off x="7509785" y="4670026"/>
            <a:ext cx="1599309" cy="1783070"/>
          </a:xfrm>
          <a:prstGeom prst="rect">
            <a:avLst/>
          </a:prstGeom>
          <a:noFill/>
        </p:spPr>
      </p:pic>
      <p:pic>
        <p:nvPicPr>
          <p:cNvPr id="2059" name="Picture 11" descr="F:\世宗桌面\王旭\王旭-产品需求图\OK\WS－J2\4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6192424" y="1914402"/>
            <a:ext cx="918120" cy="1010406"/>
          </a:xfrm>
          <a:prstGeom prst="rect">
            <a:avLst/>
          </a:prstGeom>
          <a:noFill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5382195" y="4717734"/>
            <a:ext cx="2151729" cy="166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02322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5331</TotalTime>
  <Words>40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1481</cp:revision>
  <dcterms:created xsi:type="dcterms:W3CDTF">2016-12-01T07:26:00Z</dcterms:created>
  <dcterms:modified xsi:type="dcterms:W3CDTF">2018-02-28T10:14:19Z</dcterms:modified>
</cp:coreProperties>
</file>